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70" r:id="rId5"/>
    <p:sldId id="268" r:id="rId6"/>
    <p:sldId id="261" r:id="rId7"/>
    <p:sldId id="271" r:id="rId8"/>
    <p:sldId id="267" r:id="rId9"/>
    <p:sldId id="272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1DC01-9317-483B-808E-38E7F2714B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0F9F6D-5435-4E4D-AC71-7A8BE4B6C143}">
      <dgm:prSet phldrT="[Text]"/>
      <dgm:spPr/>
      <dgm:t>
        <a:bodyPr/>
        <a:lstStyle/>
        <a:p>
          <a:r>
            <a:rPr lang="en-US" dirty="0" smtClean="0"/>
            <a:t>Nurse Practitioner			79,362 – 107,577 </a:t>
          </a:r>
          <a:endParaRPr lang="en-US" dirty="0"/>
        </a:p>
      </dgm:t>
    </dgm:pt>
    <dgm:pt modelId="{CE3BCF46-795C-47F3-8F69-95D9AE362E5C}" type="parTrans" cxnId="{50066715-33D7-445F-B099-1591E6EBFBEB}">
      <dgm:prSet/>
      <dgm:spPr/>
      <dgm:t>
        <a:bodyPr/>
        <a:lstStyle/>
        <a:p>
          <a:endParaRPr lang="en-US"/>
        </a:p>
      </dgm:t>
    </dgm:pt>
    <dgm:pt modelId="{FD01E24D-E2DD-419E-8D05-0E16334660EE}" type="sibTrans" cxnId="{50066715-33D7-445F-B099-1591E6EBFBEB}">
      <dgm:prSet/>
      <dgm:spPr/>
      <dgm:t>
        <a:bodyPr/>
        <a:lstStyle/>
        <a:p>
          <a:endParaRPr lang="en-US"/>
        </a:p>
      </dgm:t>
    </dgm:pt>
    <dgm:pt modelId="{86046AE7-5F8E-4C9D-BDE5-FCB9C7BF060B}">
      <dgm:prSet phldrT="[Text]"/>
      <dgm:spPr/>
      <dgm:t>
        <a:bodyPr/>
        <a:lstStyle/>
        <a:p>
          <a:r>
            <a:rPr lang="en-US" dirty="0" smtClean="0"/>
            <a:t>Masters Degree       		      75,546 – 90,189		</a:t>
          </a:r>
          <a:endParaRPr lang="en-US" dirty="0"/>
        </a:p>
      </dgm:t>
    </dgm:pt>
    <dgm:pt modelId="{DD0B8A40-A492-426A-82C6-05BFB8A391DF}" type="parTrans" cxnId="{22C5562F-455A-480E-8F7E-20014C54BB4C}">
      <dgm:prSet/>
      <dgm:spPr/>
      <dgm:t>
        <a:bodyPr/>
        <a:lstStyle/>
        <a:p>
          <a:endParaRPr lang="en-US"/>
        </a:p>
      </dgm:t>
    </dgm:pt>
    <dgm:pt modelId="{A1C035CD-DB94-49BD-B477-84E8260F533E}" type="sibTrans" cxnId="{22C5562F-455A-480E-8F7E-20014C54BB4C}">
      <dgm:prSet/>
      <dgm:spPr/>
      <dgm:t>
        <a:bodyPr/>
        <a:lstStyle/>
        <a:p>
          <a:endParaRPr lang="en-US"/>
        </a:p>
      </dgm:t>
    </dgm:pt>
    <dgm:pt modelId="{9821B7FD-B548-49D9-BFFD-01D669335D56}">
      <dgm:prSet phldrT="[Text]"/>
      <dgm:spPr/>
      <dgm:t>
        <a:bodyPr/>
        <a:lstStyle/>
        <a:p>
          <a:r>
            <a:rPr lang="en-US" dirty="0" smtClean="0"/>
            <a:t>Bachelors Degree		66,000 – 74,256</a:t>
          </a:r>
          <a:endParaRPr lang="en-US" dirty="0"/>
        </a:p>
      </dgm:t>
    </dgm:pt>
    <dgm:pt modelId="{CE41A82B-7736-4BCB-8456-F0CBF84B6546}" type="parTrans" cxnId="{BFC679E7-8AAF-4EC8-97B5-530E0669D211}">
      <dgm:prSet/>
      <dgm:spPr/>
      <dgm:t>
        <a:bodyPr/>
        <a:lstStyle/>
        <a:p>
          <a:endParaRPr lang="en-US"/>
        </a:p>
      </dgm:t>
    </dgm:pt>
    <dgm:pt modelId="{257E4668-920B-4F6C-8639-93144F37FD86}" type="sibTrans" cxnId="{BFC679E7-8AAF-4EC8-97B5-530E0669D211}">
      <dgm:prSet/>
      <dgm:spPr/>
      <dgm:t>
        <a:bodyPr/>
        <a:lstStyle/>
        <a:p>
          <a:endParaRPr lang="en-US"/>
        </a:p>
      </dgm:t>
    </dgm:pt>
    <dgm:pt modelId="{09C5789B-C6F7-4A79-9F7D-881CD10D1CD7}">
      <dgm:prSet phldrT="[Text]"/>
      <dgm:spPr/>
      <dgm:t>
        <a:bodyPr/>
        <a:lstStyle/>
        <a:p>
          <a:r>
            <a:rPr lang="en-US" dirty="0" smtClean="0"/>
            <a:t>Associate Degree		54,080 - 65,978</a:t>
          </a:r>
          <a:endParaRPr lang="en-US" dirty="0"/>
        </a:p>
      </dgm:t>
    </dgm:pt>
    <dgm:pt modelId="{802A075C-DC40-43D1-ADB2-484DE229863B}" type="parTrans" cxnId="{4CCDD125-E2A0-4D63-B61A-CC04B1320C37}">
      <dgm:prSet/>
      <dgm:spPr/>
      <dgm:t>
        <a:bodyPr/>
        <a:lstStyle/>
        <a:p>
          <a:endParaRPr lang="en-US"/>
        </a:p>
      </dgm:t>
    </dgm:pt>
    <dgm:pt modelId="{8B8FE3A7-8233-45BF-8AEB-ECF3FFD1B9E1}" type="sibTrans" cxnId="{4CCDD125-E2A0-4D63-B61A-CC04B1320C37}">
      <dgm:prSet/>
      <dgm:spPr/>
      <dgm:t>
        <a:bodyPr/>
        <a:lstStyle/>
        <a:p>
          <a:endParaRPr lang="en-US"/>
        </a:p>
      </dgm:t>
    </dgm:pt>
    <dgm:pt modelId="{C3B791B2-89AE-4B5A-8B1A-F8A15DFF837B}">
      <dgm:prSet phldrT="[Text]"/>
      <dgm:spPr/>
      <dgm:t>
        <a:bodyPr/>
        <a:lstStyle/>
        <a:p>
          <a:r>
            <a:rPr lang="en-US" dirty="0" smtClean="0"/>
            <a:t>Licensed Practical Nurse	     34,681 – 49,354 </a:t>
          </a:r>
          <a:endParaRPr lang="en-US" dirty="0"/>
        </a:p>
      </dgm:t>
    </dgm:pt>
    <dgm:pt modelId="{6CE7741C-E379-4953-9261-E927443258A6}" type="parTrans" cxnId="{772579F2-B4A5-48B1-9EC3-E50D66A02097}">
      <dgm:prSet/>
      <dgm:spPr/>
      <dgm:t>
        <a:bodyPr/>
        <a:lstStyle/>
        <a:p>
          <a:endParaRPr lang="en-US"/>
        </a:p>
      </dgm:t>
    </dgm:pt>
    <dgm:pt modelId="{96AAE77B-9692-48E3-AC90-6C1F0CF7BD60}" type="sibTrans" cxnId="{772579F2-B4A5-48B1-9EC3-E50D66A02097}">
      <dgm:prSet/>
      <dgm:spPr/>
      <dgm:t>
        <a:bodyPr/>
        <a:lstStyle/>
        <a:p>
          <a:endParaRPr lang="en-US"/>
        </a:p>
      </dgm:t>
    </dgm:pt>
    <dgm:pt modelId="{CB0A48F7-D133-4020-843E-86C95F6DEFF0}">
      <dgm:prSet phldrT="[Text]"/>
      <dgm:spPr/>
      <dgm:t>
        <a:bodyPr/>
        <a:lstStyle/>
        <a:p>
          <a:r>
            <a:rPr lang="en-US" dirty="0" smtClean="0"/>
            <a:t>Certified Nurses Aide         		26,000 – 31,000</a:t>
          </a:r>
        </a:p>
        <a:p>
          <a:endParaRPr lang="en-US" dirty="0"/>
        </a:p>
      </dgm:t>
    </dgm:pt>
    <dgm:pt modelId="{165ED1F1-F27E-4930-AF55-6EDA4667CBE3}" type="parTrans" cxnId="{F8000831-DF61-4DE0-823B-1CC5DE67D73B}">
      <dgm:prSet/>
      <dgm:spPr/>
      <dgm:t>
        <a:bodyPr/>
        <a:lstStyle/>
        <a:p>
          <a:endParaRPr lang="en-US"/>
        </a:p>
      </dgm:t>
    </dgm:pt>
    <dgm:pt modelId="{BEECAE71-9B09-4BAF-87D6-02B0013F8EA2}" type="sibTrans" cxnId="{F8000831-DF61-4DE0-823B-1CC5DE67D73B}">
      <dgm:prSet/>
      <dgm:spPr/>
      <dgm:t>
        <a:bodyPr/>
        <a:lstStyle/>
        <a:p>
          <a:endParaRPr lang="en-US"/>
        </a:p>
      </dgm:t>
    </dgm:pt>
    <dgm:pt modelId="{F7FB8719-6929-4310-8807-22B268C01847}" type="pres">
      <dgm:prSet presAssocID="{87E1DC01-9317-483B-808E-38E7F2714B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77FCC8-C945-4B4A-91D0-2D05945D2321}" type="pres">
      <dgm:prSet presAssocID="{87E1DC01-9317-483B-808E-38E7F2714B99}" presName="Name1" presStyleCnt="0"/>
      <dgm:spPr/>
    </dgm:pt>
    <dgm:pt modelId="{7B3F4036-DAA6-4BBE-9096-D867F3CA00CF}" type="pres">
      <dgm:prSet presAssocID="{87E1DC01-9317-483B-808E-38E7F2714B99}" presName="cycle" presStyleCnt="0"/>
      <dgm:spPr/>
    </dgm:pt>
    <dgm:pt modelId="{A959FDE2-B3FD-4B67-B8C9-EC4D414E5603}" type="pres">
      <dgm:prSet presAssocID="{87E1DC01-9317-483B-808E-38E7F2714B99}" presName="srcNode" presStyleLbl="node1" presStyleIdx="0" presStyleCnt="6"/>
      <dgm:spPr/>
    </dgm:pt>
    <dgm:pt modelId="{177DCCA3-9CD3-42D3-AA4A-079234C1FC3E}" type="pres">
      <dgm:prSet presAssocID="{87E1DC01-9317-483B-808E-38E7F2714B99}" presName="conn" presStyleLbl="parChTrans1D2" presStyleIdx="0" presStyleCnt="1"/>
      <dgm:spPr/>
      <dgm:t>
        <a:bodyPr/>
        <a:lstStyle/>
        <a:p>
          <a:endParaRPr lang="en-US"/>
        </a:p>
      </dgm:t>
    </dgm:pt>
    <dgm:pt modelId="{2100C185-E7BE-4287-89F3-D1459E63247B}" type="pres">
      <dgm:prSet presAssocID="{87E1DC01-9317-483B-808E-38E7F2714B99}" presName="extraNode" presStyleLbl="node1" presStyleIdx="0" presStyleCnt="6"/>
      <dgm:spPr/>
    </dgm:pt>
    <dgm:pt modelId="{5CA03622-1300-4B5B-826A-67D9B374CDA6}" type="pres">
      <dgm:prSet presAssocID="{87E1DC01-9317-483B-808E-38E7F2714B99}" presName="dstNode" presStyleLbl="node1" presStyleIdx="0" presStyleCnt="6"/>
      <dgm:spPr/>
    </dgm:pt>
    <dgm:pt modelId="{26E8828A-56A0-4E54-8E69-01546897C3C0}" type="pres">
      <dgm:prSet presAssocID="{EB0F9F6D-5435-4E4D-AC71-7A8BE4B6C1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ABA0D-134A-42A5-B567-2E2BC6101303}" type="pres">
      <dgm:prSet presAssocID="{EB0F9F6D-5435-4E4D-AC71-7A8BE4B6C143}" presName="accent_1" presStyleCnt="0"/>
      <dgm:spPr/>
    </dgm:pt>
    <dgm:pt modelId="{D578F9BB-2C96-4431-8E47-41FB30FD3674}" type="pres">
      <dgm:prSet presAssocID="{EB0F9F6D-5435-4E4D-AC71-7A8BE4B6C143}" presName="accentRepeatNode" presStyleLbl="solidFgAcc1" presStyleIdx="0" presStyleCnt="6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8D5658-27A7-4BDB-8D74-00067A694745}" type="pres">
      <dgm:prSet presAssocID="{86046AE7-5F8E-4C9D-BDE5-FCB9C7BF060B}" presName="text_2" presStyleLbl="node1" presStyleIdx="1" presStyleCnt="6" custLinFactNeighborX="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9F198-A444-47F0-B4CC-5F38DBCF4E3E}" type="pres">
      <dgm:prSet presAssocID="{86046AE7-5F8E-4C9D-BDE5-FCB9C7BF060B}" presName="accent_2" presStyleCnt="0"/>
      <dgm:spPr/>
    </dgm:pt>
    <dgm:pt modelId="{26916EED-4C5A-4ECD-A0DE-677E612DCDD7}" type="pres">
      <dgm:prSet presAssocID="{86046AE7-5F8E-4C9D-BDE5-FCB9C7BF060B}" presName="accentRepeatNode" presStyleLbl="solidFgAcc1" presStyleIdx="1" presStyleCnt="6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6B5D95-FB83-434E-987E-48B9FA6D39B4}" type="pres">
      <dgm:prSet presAssocID="{9821B7FD-B548-49D9-BFFD-01D669335D56}" presName="text_3" presStyleLbl="node1" presStyleIdx="2" presStyleCnt="6" custLinFactNeighborX="357" custLinFactNeighborY="-2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4F4B7-673D-43CE-A312-5E2B704BC242}" type="pres">
      <dgm:prSet presAssocID="{9821B7FD-B548-49D9-BFFD-01D669335D56}" presName="accent_3" presStyleCnt="0"/>
      <dgm:spPr/>
    </dgm:pt>
    <dgm:pt modelId="{35B70DEA-EC7B-4999-A783-F3F3E217C858}" type="pres">
      <dgm:prSet presAssocID="{9821B7FD-B548-49D9-BFFD-01D669335D56}" presName="accentRepeatNode" presStyleLbl="solidFgAcc1" presStyleIdx="2" presStyleCnt="6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78BFFE-85F4-4EF2-BEB4-023DD3AEBDB5}" type="pres">
      <dgm:prSet presAssocID="{09C5789B-C6F7-4A79-9F7D-881CD10D1CD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4C4B0-14A4-423F-B7A4-CF2C21842E99}" type="pres">
      <dgm:prSet presAssocID="{09C5789B-C6F7-4A79-9F7D-881CD10D1CD7}" presName="accent_4" presStyleCnt="0"/>
      <dgm:spPr/>
    </dgm:pt>
    <dgm:pt modelId="{9BAD73B8-6A1A-41A5-B131-41F67C373AAC}" type="pres">
      <dgm:prSet presAssocID="{09C5789B-C6F7-4A79-9F7D-881CD10D1CD7}" presName="accentRepeatNode" presStyleLbl="solidFgAcc1" presStyleIdx="3" presStyleCnt="6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DE815E-BEAD-43D3-A1CA-C00299EAA61A}" type="pres">
      <dgm:prSet presAssocID="{C3B791B2-89AE-4B5A-8B1A-F8A15DFF837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5463-641A-404B-A093-FA966F5692EE}" type="pres">
      <dgm:prSet presAssocID="{C3B791B2-89AE-4B5A-8B1A-F8A15DFF837B}" presName="accent_5" presStyleCnt="0"/>
      <dgm:spPr/>
    </dgm:pt>
    <dgm:pt modelId="{9E34821F-6622-41DE-B115-8743D315C900}" type="pres">
      <dgm:prSet presAssocID="{C3B791B2-89AE-4B5A-8B1A-F8A15DFF837B}" presName="accentRepeatNode" presStyleLbl="solidFgAcc1" presStyleIdx="4" presStyleCnt="6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18FED0-D70A-4D9D-8B3F-3911F5F3AE2A}" type="pres">
      <dgm:prSet presAssocID="{CB0A48F7-D133-4020-843E-86C95F6DEFF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22E3D-9F7A-4EF2-9D06-D344BF5086E2}" type="pres">
      <dgm:prSet presAssocID="{CB0A48F7-D133-4020-843E-86C95F6DEFF0}" presName="accent_6" presStyleCnt="0"/>
      <dgm:spPr/>
    </dgm:pt>
    <dgm:pt modelId="{1BB87629-0FE8-4B2F-A125-127E192EE3F1}" type="pres">
      <dgm:prSet presAssocID="{CB0A48F7-D133-4020-843E-86C95F6DEFF0}" presName="accentRepeatNode" presStyleLbl="solidFgAcc1" presStyleIdx="5" presStyleCnt="6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CCDD125-E2A0-4D63-B61A-CC04B1320C37}" srcId="{87E1DC01-9317-483B-808E-38E7F2714B99}" destId="{09C5789B-C6F7-4A79-9F7D-881CD10D1CD7}" srcOrd="3" destOrd="0" parTransId="{802A075C-DC40-43D1-ADB2-484DE229863B}" sibTransId="{8B8FE3A7-8233-45BF-8AEB-ECF3FFD1B9E1}"/>
    <dgm:cxn modelId="{22C5562F-455A-480E-8F7E-20014C54BB4C}" srcId="{87E1DC01-9317-483B-808E-38E7F2714B99}" destId="{86046AE7-5F8E-4C9D-BDE5-FCB9C7BF060B}" srcOrd="1" destOrd="0" parTransId="{DD0B8A40-A492-426A-82C6-05BFB8A391DF}" sibTransId="{A1C035CD-DB94-49BD-B477-84E8260F533E}"/>
    <dgm:cxn modelId="{ED28F47F-85A1-4328-9E30-3E079CE42D03}" type="presOf" srcId="{86046AE7-5F8E-4C9D-BDE5-FCB9C7BF060B}" destId="{9C8D5658-27A7-4BDB-8D74-00067A694745}" srcOrd="0" destOrd="0" presId="urn:microsoft.com/office/officeart/2008/layout/VerticalCurvedList"/>
    <dgm:cxn modelId="{112E9FEE-B34C-4057-A34F-4E395C1A0C43}" type="presOf" srcId="{C3B791B2-89AE-4B5A-8B1A-F8A15DFF837B}" destId="{B8DE815E-BEAD-43D3-A1CA-C00299EAA61A}" srcOrd="0" destOrd="0" presId="urn:microsoft.com/office/officeart/2008/layout/VerticalCurvedList"/>
    <dgm:cxn modelId="{772579F2-B4A5-48B1-9EC3-E50D66A02097}" srcId="{87E1DC01-9317-483B-808E-38E7F2714B99}" destId="{C3B791B2-89AE-4B5A-8B1A-F8A15DFF837B}" srcOrd="4" destOrd="0" parTransId="{6CE7741C-E379-4953-9261-E927443258A6}" sibTransId="{96AAE77B-9692-48E3-AC90-6C1F0CF7BD60}"/>
    <dgm:cxn modelId="{DFB84680-A5C2-4413-BD7F-7B5763DA6B69}" type="presOf" srcId="{CB0A48F7-D133-4020-843E-86C95F6DEFF0}" destId="{5018FED0-D70A-4D9D-8B3F-3911F5F3AE2A}" srcOrd="0" destOrd="0" presId="urn:microsoft.com/office/officeart/2008/layout/VerticalCurvedList"/>
    <dgm:cxn modelId="{50066715-33D7-445F-B099-1591E6EBFBEB}" srcId="{87E1DC01-9317-483B-808E-38E7F2714B99}" destId="{EB0F9F6D-5435-4E4D-AC71-7A8BE4B6C143}" srcOrd="0" destOrd="0" parTransId="{CE3BCF46-795C-47F3-8F69-95D9AE362E5C}" sibTransId="{FD01E24D-E2DD-419E-8D05-0E16334660EE}"/>
    <dgm:cxn modelId="{32636359-8F2D-4B76-8D0D-6FCB2A4AE854}" type="presOf" srcId="{09C5789B-C6F7-4A79-9F7D-881CD10D1CD7}" destId="{AC78BFFE-85F4-4EF2-BEB4-023DD3AEBDB5}" srcOrd="0" destOrd="0" presId="urn:microsoft.com/office/officeart/2008/layout/VerticalCurvedList"/>
    <dgm:cxn modelId="{F8000831-DF61-4DE0-823B-1CC5DE67D73B}" srcId="{87E1DC01-9317-483B-808E-38E7F2714B99}" destId="{CB0A48F7-D133-4020-843E-86C95F6DEFF0}" srcOrd="5" destOrd="0" parTransId="{165ED1F1-F27E-4930-AF55-6EDA4667CBE3}" sibTransId="{BEECAE71-9B09-4BAF-87D6-02B0013F8EA2}"/>
    <dgm:cxn modelId="{12A91662-30BA-4C56-BBA7-BD7A85AE9133}" type="presOf" srcId="{9821B7FD-B548-49D9-BFFD-01D669335D56}" destId="{166B5D95-FB83-434E-987E-48B9FA6D39B4}" srcOrd="0" destOrd="0" presId="urn:microsoft.com/office/officeart/2008/layout/VerticalCurvedList"/>
    <dgm:cxn modelId="{BFC679E7-8AAF-4EC8-97B5-530E0669D211}" srcId="{87E1DC01-9317-483B-808E-38E7F2714B99}" destId="{9821B7FD-B548-49D9-BFFD-01D669335D56}" srcOrd="2" destOrd="0" parTransId="{CE41A82B-7736-4BCB-8456-F0CBF84B6546}" sibTransId="{257E4668-920B-4F6C-8639-93144F37FD86}"/>
    <dgm:cxn modelId="{5EEC051E-B048-4C7E-8CC7-DF3A34FD904B}" type="presOf" srcId="{FD01E24D-E2DD-419E-8D05-0E16334660EE}" destId="{177DCCA3-9CD3-42D3-AA4A-079234C1FC3E}" srcOrd="0" destOrd="0" presId="urn:microsoft.com/office/officeart/2008/layout/VerticalCurvedList"/>
    <dgm:cxn modelId="{C9E610F5-E0DF-4E30-9870-000CA6B76E39}" type="presOf" srcId="{87E1DC01-9317-483B-808E-38E7F2714B99}" destId="{F7FB8719-6929-4310-8807-22B268C01847}" srcOrd="0" destOrd="0" presId="urn:microsoft.com/office/officeart/2008/layout/VerticalCurvedList"/>
    <dgm:cxn modelId="{286372ED-68A7-4B5F-8A21-54C06ECC73B9}" type="presOf" srcId="{EB0F9F6D-5435-4E4D-AC71-7A8BE4B6C143}" destId="{26E8828A-56A0-4E54-8E69-01546897C3C0}" srcOrd="0" destOrd="0" presId="urn:microsoft.com/office/officeart/2008/layout/VerticalCurvedList"/>
    <dgm:cxn modelId="{18B0B6D0-943F-45A2-A90B-AA0B8F4A172D}" type="presParOf" srcId="{F7FB8719-6929-4310-8807-22B268C01847}" destId="{B577FCC8-C945-4B4A-91D0-2D05945D2321}" srcOrd="0" destOrd="0" presId="urn:microsoft.com/office/officeart/2008/layout/VerticalCurvedList"/>
    <dgm:cxn modelId="{87702846-254B-4029-84AF-111B21D0BD53}" type="presParOf" srcId="{B577FCC8-C945-4B4A-91D0-2D05945D2321}" destId="{7B3F4036-DAA6-4BBE-9096-D867F3CA00CF}" srcOrd="0" destOrd="0" presId="urn:microsoft.com/office/officeart/2008/layout/VerticalCurvedList"/>
    <dgm:cxn modelId="{593042B0-6196-45B4-8C89-E9B3292B5326}" type="presParOf" srcId="{7B3F4036-DAA6-4BBE-9096-D867F3CA00CF}" destId="{A959FDE2-B3FD-4B67-B8C9-EC4D414E5603}" srcOrd="0" destOrd="0" presId="urn:microsoft.com/office/officeart/2008/layout/VerticalCurvedList"/>
    <dgm:cxn modelId="{B50ED036-3D71-4991-A61D-7943E5AA329D}" type="presParOf" srcId="{7B3F4036-DAA6-4BBE-9096-D867F3CA00CF}" destId="{177DCCA3-9CD3-42D3-AA4A-079234C1FC3E}" srcOrd="1" destOrd="0" presId="urn:microsoft.com/office/officeart/2008/layout/VerticalCurvedList"/>
    <dgm:cxn modelId="{87F09FBC-3776-4ADB-826B-7FDD7717D930}" type="presParOf" srcId="{7B3F4036-DAA6-4BBE-9096-D867F3CA00CF}" destId="{2100C185-E7BE-4287-89F3-D1459E63247B}" srcOrd="2" destOrd="0" presId="urn:microsoft.com/office/officeart/2008/layout/VerticalCurvedList"/>
    <dgm:cxn modelId="{32FAA413-AA3C-43EE-B992-C7A73D9614E0}" type="presParOf" srcId="{7B3F4036-DAA6-4BBE-9096-D867F3CA00CF}" destId="{5CA03622-1300-4B5B-826A-67D9B374CDA6}" srcOrd="3" destOrd="0" presId="urn:microsoft.com/office/officeart/2008/layout/VerticalCurvedList"/>
    <dgm:cxn modelId="{41671A14-1BB0-4850-83B3-AA45BE03434E}" type="presParOf" srcId="{B577FCC8-C945-4B4A-91D0-2D05945D2321}" destId="{26E8828A-56A0-4E54-8E69-01546897C3C0}" srcOrd="1" destOrd="0" presId="urn:microsoft.com/office/officeart/2008/layout/VerticalCurvedList"/>
    <dgm:cxn modelId="{7F8872B6-612A-40C9-9E21-E8EF5572F7D7}" type="presParOf" srcId="{B577FCC8-C945-4B4A-91D0-2D05945D2321}" destId="{88AABA0D-134A-42A5-B567-2E2BC6101303}" srcOrd="2" destOrd="0" presId="urn:microsoft.com/office/officeart/2008/layout/VerticalCurvedList"/>
    <dgm:cxn modelId="{2C6B9245-D3F4-4DD0-9248-3E34C53FB084}" type="presParOf" srcId="{88AABA0D-134A-42A5-B567-2E2BC6101303}" destId="{D578F9BB-2C96-4431-8E47-41FB30FD3674}" srcOrd="0" destOrd="0" presId="urn:microsoft.com/office/officeart/2008/layout/VerticalCurvedList"/>
    <dgm:cxn modelId="{074252A1-C167-4824-8A96-5340DA711341}" type="presParOf" srcId="{B577FCC8-C945-4B4A-91D0-2D05945D2321}" destId="{9C8D5658-27A7-4BDB-8D74-00067A694745}" srcOrd="3" destOrd="0" presId="urn:microsoft.com/office/officeart/2008/layout/VerticalCurvedList"/>
    <dgm:cxn modelId="{4303C773-AE8A-42FB-A998-8230B35BC0FB}" type="presParOf" srcId="{B577FCC8-C945-4B4A-91D0-2D05945D2321}" destId="{D439F198-A444-47F0-B4CC-5F38DBCF4E3E}" srcOrd="4" destOrd="0" presId="urn:microsoft.com/office/officeart/2008/layout/VerticalCurvedList"/>
    <dgm:cxn modelId="{AA184508-BCA9-4D7A-83B4-0B9CC6759C8C}" type="presParOf" srcId="{D439F198-A444-47F0-B4CC-5F38DBCF4E3E}" destId="{26916EED-4C5A-4ECD-A0DE-677E612DCDD7}" srcOrd="0" destOrd="0" presId="urn:microsoft.com/office/officeart/2008/layout/VerticalCurvedList"/>
    <dgm:cxn modelId="{4D481678-0BE1-41B3-9966-72F791BB698D}" type="presParOf" srcId="{B577FCC8-C945-4B4A-91D0-2D05945D2321}" destId="{166B5D95-FB83-434E-987E-48B9FA6D39B4}" srcOrd="5" destOrd="0" presId="urn:microsoft.com/office/officeart/2008/layout/VerticalCurvedList"/>
    <dgm:cxn modelId="{B261E4C2-E83B-42A4-832A-52152FE9605D}" type="presParOf" srcId="{B577FCC8-C945-4B4A-91D0-2D05945D2321}" destId="{0B64F4B7-673D-43CE-A312-5E2B704BC242}" srcOrd="6" destOrd="0" presId="urn:microsoft.com/office/officeart/2008/layout/VerticalCurvedList"/>
    <dgm:cxn modelId="{33E349F1-C27C-4894-8148-63465CAD73EC}" type="presParOf" srcId="{0B64F4B7-673D-43CE-A312-5E2B704BC242}" destId="{35B70DEA-EC7B-4999-A783-F3F3E217C858}" srcOrd="0" destOrd="0" presId="urn:microsoft.com/office/officeart/2008/layout/VerticalCurvedList"/>
    <dgm:cxn modelId="{C07AB667-56E8-47AB-84EC-0F7CD8423015}" type="presParOf" srcId="{B577FCC8-C945-4B4A-91D0-2D05945D2321}" destId="{AC78BFFE-85F4-4EF2-BEB4-023DD3AEBDB5}" srcOrd="7" destOrd="0" presId="urn:microsoft.com/office/officeart/2008/layout/VerticalCurvedList"/>
    <dgm:cxn modelId="{17C7A601-10F4-4993-B9DA-4CCF164E2636}" type="presParOf" srcId="{B577FCC8-C945-4B4A-91D0-2D05945D2321}" destId="{4684C4B0-14A4-423F-B7A4-CF2C21842E99}" srcOrd="8" destOrd="0" presId="urn:microsoft.com/office/officeart/2008/layout/VerticalCurvedList"/>
    <dgm:cxn modelId="{CB949285-D715-48D9-A442-D02235CC93EF}" type="presParOf" srcId="{4684C4B0-14A4-423F-B7A4-CF2C21842E99}" destId="{9BAD73B8-6A1A-41A5-B131-41F67C373AAC}" srcOrd="0" destOrd="0" presId="urn:microsoft.com/office/officeart/2008/layout/VerticalCurvedList"/>
    <dgm:cxn modelId="{516B7A39-7B29-412E-B49E-5C83D0B9B203}" type="presParOf" srcId="{B577FCC8-C945-4B4A-91D0-2D05945D2321}" destId="{B8DE815E-BEAD-43D3-A1CA-C00299EAA61A}" srcOrd="9" destOrd="0" presId="urn:microsoft.com/office/officeart/2008/layout/VerticalCurvedList"/>
    <dgm:cxn modelId="{EBF79E2A-13A3-4119-923B-839298553074}" type="presParOf" srcId="{B577FCC8-C945-4B4A-91D0-2D05945D2321}" destId="{72905463-641A-404B-A093-FA966F5692EE}" srcOrd="10" destOrd="0" presId="urn:microsoft.com/office/officeart/2008/layout/VerticalCurvedList"/>
    <dgm:cxn modelId="{E6D1FC1F-D2F1-4212-9FA1-9D4EE708716E}" type="presParOf" srcId="{72905463-641A-404B-A093-FA966F5692EE}" destId="{9E34821F-6622-41DE-B115-8743D315C900}" srcOrd="0" destOrd="0" presId="urn:microsoft.com/office/officeart/2008/layout/VerticalCurvedList"/>
    <dgm:cxn modelId="{B2830B92-1764-4DD2-B135-894460AA854F}" type="presParOf" srcId="{B577FCC8-C945-4B4A-91D0-2D05945D2321}" destId="{5018FED0-D70A-4D9D-8B3F-3911F5F3AE2A}" srcOrd="11" destOrd="0" presId="urn:microsoft.com/office/officeart/2008/layout/VerticalCurvedList"/>
    <dgm:cxn modelId="{060CE6FE-D07F-4B46-91E4-91F2ADD4968C}" type="presParOf" srcId="{B577FCC8-C945-4B4A-91D0-2D05945D2321}" destId="{E7D22E3D-9F7A-4EF2-9D06-D344BF5086E2}" srcOrd="12" destOrd="0" presId="urn:microsoft.com/office/officeart/2008/layout/VerticalCurvedList"/>
    <dgm:cxn modelId="{FE03DCD9-64A4-4B28-AEB6-F2E1920AE0D1}" type="presParOf" srcId="{E7D22E3D-9F7A-4EF2-9D06-D344BF5086E2}" destId="{1BB87629-0FE8-4B2F-A125-127E192EE3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17499-D229-42FA-A9B2-785BA446222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CE987-CDC3-45CA-8AEF-099EA36C9741}">
      <dgm:prSet phldrT="[Text]"/>
      <dgm:spPr/>
      <dgm:t>
        <a:bodyPr/>
        <a:lstStyle/>
        <a:p>
          <a:r>
            <a:rPr lang="en-US" dirty="0" smtClean="0"/>
            <a:t>Reason &amp; Logic</a:t>
          </a:r>
          <a:endParaRPr lang="en-US" dirty="0"/>
        </a:p>
      </dgm:t>
    </dgm:pt>
    <dgm:pt modelId="{00B37268-242A-466A-9CD0-7303879011FF}" type="parTrans" cxnId="{12F47298-0A37-4FC3-8DE3-F5820C09F0C2}">
      <dgm:prSet/>
      <dgm:spPr/>
      <dgm:t>
        <a:bodyPr/>
        <a:lstStyle/>
        <a:p>
          <a:endParaRPr lang="en-US"/>
        </a:p>
      </dgm:t>
    </dgm:pt>
    <dgm:pt modelId="{328E77B4-6C17-404C-AE2C-CF4EFBF86B48}" type="sibTrans" cxnId="{12F47298-0A37-4FC3-8DE3-F5820C09F0C2}">
      <dgm:prSet/>
      <dgm:spPr/>
      <dgm:t>
        <a:bodyPr/>
        <a:lstStyle/>
        <a:p>
          <a:endParaRPr lang="en-US"/>
        </a:p>
      </dgm:t>
    </dgm:pt>
    <dgm:pt modelId="{274629D2-831B-4263-B3E3-1342D7DE8839}">
      <dgm:prSet phldrT="[Text]"/>
      <dgm:spPr/>
      <dgm:t>
        <a:bodyPr/>
        <a:lstStyle/>
        <a:p>
          <a:r>
            <a:rPr lang="en-US" dirty="0" smtClean="0"/>
            <a:t>Work Effectively with Others</a:t>
          </a:r>
          <a:endParaRPr lang="en-US" dirty="0"/>
        </a:p>
      </dgm:t>
    </dgm:pt>
    <dgm:pt modelId="{C7CEED73-9C93-4413-BE1E-225A5492C7A8}" type="parTrans" cxnId="{A1CB72D7-46C6-4CB4-938B-8576F513075A}">
      <dgm:prSet/>
      <dgm:spPr/>
      <dgm:t>
        <a:bodyPr/>
        <a:lstStyle/>
        <a:p>
          <a:endParaRPr lang="en-US"/>
        </a:p>
      </dgm:t>
    </dgm:pt>
    <dgm:pt modelId="{9D6F139F-9938-49AA-AB0A-43647E89CD29}" type="sibTrans" cxnId="{A1CB72D7-46C6-4CB4-938B-8576F513075A}">
      <dgm:prSet/>
      <dgm:spPr/>
      <dgm:t>
        <a:bodyPr/>
        <a:lstStyle/>
        <a:p>
          <a:endParaRPr lang="en-US"/>
        </a:p>
      </dgm:t>
    </dgm:pt>
    <dgm:pt modelId="{9F5F999C-D14A-4411-B451-0DE6953D3E55}">
      <dgm:prSet phldrT="[Text]"/>
      <dgm:spPr/>
      <dgm:t>
        <a:bodyPr/>
        <a:lstStyle/>
        <a:p>
          <a:r>
            <a:rPr lang="en-US" dirty="0" smtClean="0"/>
            <a:t>Communicate Well</a:t>
          </a:r>
          <a:endParaRPr lang="en-US" dirty="0"/>
        </a:p>
      </dgm:t>
    </dgm:pt>
    <dgm:pt modelId="{7F498286-0DB5-4B56-B275-A9B1ACF14F6A}" type="parTrans" cxnId="{75F4F92C-E754-438B-B88C-E856BC672A1A}">
      <dgm:prSet/>
      <dgm:spPr/>
      <dgm:t>
        <a:bodyPr/>
        <a:lstStyle/>
        <a:p>
          <a:endParaRPr lang="en-US"/>
        </a:p>
      </dgm:t>
    </dgm:pt>
    <dgm:pt modelId="{332A13D7-185F-4729-BCC6-9E7EEAC8C196}" type="sibTrans" cxnId="{75F4F92C-E754-438B-B88C-E856BC672A1A}">
      <dgm:prSet/>
      <dgm:spPr/>
      <dgm:t>
        <a:bodyPr/>
        <a:lstStyle/>
        <a:p>
          <a:endParaRPr lang="en-US"/>
        </a:p>
      </dgm:t>
    </dgm:pt>
    <dgm:pt modelId="{1164EC37-BD9C-4757-89CB-972CE07714C4}">
      <dgm:prSet phldrT="[Text]"/>
      <dgm:spPr/>
      <dgm:t>
        <a:bodyPr/>
        <a:lstStyle/>
        <a:p>
          <a:r>
            <a:rPr lang="en-US" dirty="0" smtClean="0"/>
            <a:t>Maintain Confidentiality</a:t>
          </a:r>
          <a:endParaRPr lang="en-US" dirty="0"/>
        </a:p>
      </dgm:t>
    </dgm:pt>
    <dgm:pt modelId="{08CE5CBD-3BD9-4C71-88E5-75F0304A2FE2}" type="parTrans" cxnId="{CE4E0C08-FF0F-409C-BE54-D6EEC74985D7}">
      <dgm:prSet/>
      <dgm:spPr/>
      <dgm:t>
        <a:bodyPr/>
        <a:lstStyle/>
        <a:p>
          <a:endParaRPr lang="en-US"/>
        </a:p>
      </dgm:t>
    </dgm:pt>
    <dgm:pt modelId="{B0B1AE06-9F23-4529-BC84-ACF781B3588F}" type="sibTrans" cxnId="{CE4E0C08-FF0F-409C-BE54-D6EEC74985D7}">
      <dgm:prSet/>
      <dgm:spPr/>
      <dgm:t>
        <a:bodyPr/>
        <a:lstStyle/>
        <a:p>
          <a:endParaRPr lang="en-US"/>
        </a:p>
      </dgm:t>
    </dgm:pt>
    <dgm:pt modelId="{2E999703-7C0C-474F-915B-4B866DB4D736}">
      <dgm:prSet phldrT="[Text]"/>
      <dgm:spPr/>
      <dgm:t>
        <a:bodyPr/>
        <a:lstStyle/>
        <a:p>
          <a:r>
            <a:rPr lang="en-US" dirty="0" smtClean="0"/>
            <a:t>Work Well Under Pressure</a:t>
          </a:r>
          <a:endParaRPr lang="en-US" dirty="0"/>
        </a:p>
      </dgm:t>
    </dgm:pt>
    <dgm:pt modelId="{4E1FD4E0-3602-45E1-BF37-15C37A924E7C}" type="parTrans" cxnId="{37FDD6C6-317A-4DB7-A0A5-5F9F09937ED4}">
      <dgm:prSet/>
      <dgm:spPr/>
      <dgm:t>
        <a:bodyPr/>
        <a:lstStyle/>
        <a:p>
          <a:endParaRPr lang="en-US"/>
        </a:p>
      </dgm:t>
    </dgm:pt>
    <dgm:pt modelId="{39A717A5-649C-459A-87AD-66191D4063EE}" type="sibTrans" cxnId="{37FDD6C6-317A-4DB7-A0A5-5F9F09937ED4}">
      <dgm:prSet/>
      <dgm:spPr/>
      <dgm:t>
        <a:bodyPr/>
        <a:lstStyle/>
        <a:p>
          <a:endParaRPr lang="en-US"/>
        </a:p>
      </dgm:t>
    </dgm:pt>
    <dgm:pt modelId="{6A5AE4FE-1E37-42C1-A706-3DD44B02B85D}">
      <dgm:prSet phldrT="[Text]"/>
      <dgm:spPr/>
      <dgm:t>
        <a:bodyPr/>
        <a:lstStyle/>
        <a:p>
          <a:r>
            <a:rPr lang="en-US" dirty="0" smtClean="0"/>
            <a:t>Critical Thinking Skills</a:t>
          </a:r>
          <a:endParaRPr lang="en-US" dirty="0"/>
        </a:p>
      </dgm:t>
    </dgm:pt>
    <dgm:pt modelId="{09709F30-666E-40CE-955A-5FE9198EEB02}" type="parTrans" cxnId="{2F49AAB2-C3AA-460D-B0F2-A91F04CD895F}">
      <dgm:prSet/>
      <dgm:spPr/>
      <dgm:t>
        <a:bodyPr/>
        <a:lstStyle/>
        <a:p>
          <a:endParaRPr lang="en-US"/>
        </a:p>
      </dgm:t>
    </dgm:pt>
    <dgm:pt modelId="{16E553EC-9C06-47D0-823A-8EBAEE66875F}" type="sibTrans" cxnId="{2F49AAB2-C3AA-460D-B0F2-A91F04CD895F}">
      <dgm:prSet/>
      <dgm:spPr/>
      <dgm:t>
        <a:bodyPr/>
        <a:lstStyle/>
        <a:p>
          <a:endParaRPr lang="en-US"/>
        </a:p>
      </dgm:t>
    </dgm:pt>
    <dgm:pt modelId="{1039DA87-3784-4580-A00C-0734C8533D60}">
      <dgm:prSet phldrT="[Text]"/>
      <dgm:spPr/>
      <dgm:t>
        <a:bodyPr/>
        <a:lstStyle/>
        <a:p>
          <a:r>
            <a:rPr lang="en-US" dirty="0" smtClean="0"/>
            <a:t>Use Instruments &amp; Equipment</a:t>
          </a:r>
          <a:endParaRPr lang="en-US" dirty="0"/>
        </a:p>
      </dgm:t>
    </dgm:pt>
    <dgm:pt modelId="{8F49222F-5ADA-4ED0-9FBB-A79DD6B4F30F}" type="parTrans" cxnId="{5630AA52-BCF8-4B78-8EA7-F4D2013A0E0C}">
      <dgm:prSet/>
      <dgm:spPr/>
      <dgm:t>
        <a:bodyPr/>
        <a:lstStyle/>
        <a:p>
          <a:endParaRPr lang="en-US"/>
        </a:p>
      </dgm:t>
    </dgm:pt>
    <dgm:pt modelId="{D7015B64-EF22-4AD9-A6F1-A270EDEA8BC5}" type="sibTrans" cxnId="{5630AA52-BCF8-4B78-8EA7-F4D2013A0E0C}">
      <dgm:prSet/>
      <dgm:spPr/>
      <dgm:t>
        <a:bodyPr/>
        <a:lstStyle/>
        <a:p>
          <a:endParaRPr lang="en-US"/>
        </a:p>
      </dgm:t>
    </dgm:pt>
    <dgm:pt modelId="{FDE14990-672D-45D0-B894-89D7226949A6}">
      <dgm:prSet phldrT="[Text]"/>
      <dgm:spPr/>
      <dgm:t>
        <a:bodyPr/>
        <a:lstStyle/>
        <a:p>
          <a:r>
            <a:rPr lang="en-US" dirty="0" smtClean="0"/>
            <a:t>Understand  Mathematical Problems</a:t>
          </a:r>
          <a:endParaRPr lang="en-US" dirty="0"/>
        </a:p>
      </dgm:t>
    </dgm:pt>
    <dgm:pt modelId="{23684662-0FAF-454C-9086-5E106723E64C}" type="parTrans" cxnId="{EB0830AB-238A-4355-AC21-9F4A7F16CE75}">
      <dgm:prSet/>
      <dgm:spPr/>
      <dgm:t>
        <a:bodyPr/>
        <a:lstStyle/>
        <a:p>
          <a:endParaRPr lang="en-US"/>
        </a:p>
      </dgm:t>
    </dgm:pt>
    <dgm:pt modelId="{890DD0C5-6805-43D2-9639-D9BC4FC60B8B}" type="sibTrans" cxnId="{EB0830AB-238A-4355-AC21-9F4A7F16CE75}">
      <dgm:prSet/>
      <dgm:spPr/>
      <dgm:t>
        <a:bodyPr/>
        <a:lstStyle/>
        <a:p>
          <a:endParaRPr lang="en-US"/>
        </a:p>
      </dgm:t>
    </dgm:pt>
    <dgm:pt modelId="{E54A1EA0-94C0-4E44-BF00-5CEB7B2D326C}">
      <dgm:prSet phldrT="[Text]"/>
      <dgm:spPr/>
      <dgm:t>
        <a:bodyPr/>
        <a:lstStyle/>
        <a:p>
          <a:r>
            <a:rPr lang="en-US" dirty="0" smtClean="0"/>
            <a:t>Technology Skills</a:t>
          </a:r>
          <a:endParaRPr lang="en-US" dirty="0"/>
        </a:p>
      </dgm:t>
    </dgm:pt>
    <dgm:pt modelId="{7AC1464A-852C-4F1C-B919-4F3BF52C9629}" type="parTrans" cxnId="{AF306E02-EBF1-43E7-9FEE-8C38847C51A6}">
      <dgm:prSet/>
      <dgm:spPr/>
      <dgm:t>
        <a:bodyPr/>
        <a:lstStyle/>
        <a:p>
          <a:endParaRPr lang="en-US"/>
        </a:p>
      </dgm:t>
    </dgm:pt>
    <dgm:pt modelId="{F4C1A4B4-A1F4-47DA-A4BD-447227C4F8F8}" type="sibTrans" cxnId="{AF306E02-EBF1-43E7-9FEE-8C38847C51A6}">
      <dgm:prSet/>
      <dgm:spPr/>
      <dgm:t>
        <a:bodyPr/>
        <a:lstStyle/>
        <a:p>
          <a:endParaRPr lang="en-US"/>
        </a:p>
      </dgm:t>
    </dgm:pt>
    <dgm:pt modelId="{4B4A8B31-8F06-49BC-8853-36E087689732}" type="pres">
      <dgm:prSet presAssocID="{FE717499-D229-42FA-A9B2-785BA44622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A6BEA-087E-4355-AAAB-DDED4E07FF7F}" type="pres">
      <dgm:prSet presAssocID="{C14CE987-CDC3-45CA-8AEF-099EA36C974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8D992-C457-47FC-AEC5-84FA567B0666}" type="pres">
      <dgm:prSet presAssocID="{328E77B4-6C17-404C-AE2C-CF4EFBF86B48}" presName="sibTrans" presStyleCnt="0"/>
      <dgm:spPr/>
    </dgm:pt>
    <dgm:pt modelId="{EE6A41CA-0048-43F4-9319-91036A8B2E3C}" type="pres">
      <dgm:prSet presAssocID="{274629D2-831B-4263-B3E3-1342D7DE883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D330-9159-4F8E-9038-B68A6EA26AE3}" type="pres">
      <dgm:prSet presAssocID="{9D6F139F-9938-49AA-AB0A-43647E89CD29}" presName="sibTrans" presStyleCnt="0"/>
      <dgm:spPr/>
    </dgm:pt>
    <dgm:pt modelId="{6EBF36AB-69A3-4BC9-BC68-4CEB47894515}" type="pres">
      <dgm:prSet presAssocID="{9F5F999C-D14A-4411-B451-0DE6953D3E5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893EE-AC29-4320-837D-98864B48E318}" type="pres">
      <dgm:prSet presAssocID="{332A13D7-185F-4729-BCC6-9E7EEAC8C196}" presName="sibTrans" presStyleCnt="0"/>
      <dgm:spPr/>
    </dgm:pt>
    <dgm:pt modelId="{8A53B1B1-276E-4FD5-9A13-782E47D7B413}" type="pres">
      <dgm:prSet presAssocID="{1164EC37-BD9C-4757-89CB-972CE07714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3CDF-672A-4816-9D29-FA66CB83679C}" type="pres">
      <dgm:prSet presAssocID="{B0B1AE06-9F23-4529-BC84-ACF781B3588F}" presName="sibTrans" presStyleCnt="0"/>
      <dgm:spPr/>
    </dgm:pt>
    <dgm:pt modelId="{5F083CE9-12B8-4329-A413-4F1B327034D5}" type="pres">
      <dgm:prSet presAssocID="{2E999703-7C0C-474F-915B-4B866DB4D73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DC2F-4E6B-43F3-B851-AF0B4C87E257}" type="pres">
      <dgm:prSet presAssocID="{39A717A5-649C-459A-87AD-66191D4063EE}" presName="sibTrans" presStyleCnt="0"/>
      <dgm:spPr/>
    </dgm:pt>
    <dgm:pt modelId="{FD16340E-30D5-4839-A3A8-C3AB0D18B880}" type="pres">
      <dgm:prSet presAssocID="{6A5AE4FE-1E37-42C1-A706-3DD44B02B85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B50B9-9F3B-4C01-8A89-FA7FE3EC59C1}" type="pres">
      <dgm:prSet presAssocID="{16E553EC-9C06-47D0-823A-8EBAEE66875F}" presName="sibTrans" presStyleCnt="0"/>
      <dgm:spPr/>
    </dgm:pt>
    <dgm:pt modelId="{ADF47BC9-4BC7-4F3D-8796-388C5C49CC9C}" type="pres">
      <dgm:prSet presAssocID="{1039DA87-3784-4580-A00C-0734C8533D6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69A7-4791-4722-A313-44EDD51B4724}" type="pres">
      <dgm:prSet presAssocID="{D7015B64-EF22-4AD9-A6F1-A270EDEA8BC5}" presName="sibTrans" presStyleCnt="0"/>
      <dgm:spPr/>
    </dgm:pt>
    <dgm:pt modelId="{94C0302F-37B7-469F-B572-06CD94FB87A8}" type="pres">
      <dgm:prSet presAssocID="{FDE14990-672D-45D0-B894-89D7226949A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69650-AA39-49C1-AC92-04D5A3146159}" type="pres">
      <dgm:prSet presAssocID="{890DD0C5-6805-43D2-9639-D9BC4FC60B8B}" presName="sibTrans" presStyleCnt="0"/>
      <dgm:spPr/>
    </dgm:pt>
    <dgm:pt modelId="{A0BED6A9-6185-4C08-8198-97B6646B9EFE}" type="pres">
      <dgm:prSet presAssocID="{E54A1EA0-94C0-4E44-BF00-5CEB7B2D32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FE941-25DC-44AE-A5D0-D22E7DC2F05C}" type="presOf" srcId="{9F5F999C-D14A-4411-B451-0DE6953D3E55}" destId="{6EBF36AB-69A3-4BC9-BC68-4CEB47894515}" srcOrd="0" destOrd="0" presId="urn:microsoft.com/office/officeart/2005/8/layout/default"/>
    <dgm:cxn modelId="{2F49AAB2-C3AA-460D-B0F2-A91F04CD895F}" srcId="{FE717499-D229-42FA-A9B2-785BA4462221}" destId="{6A5AE4FE-1E37-42C1-A706-3DD44B02B85D}" srcOrd="5" destOrd="0" parTransId="{09709F30-666E-40CE-955A-5FE9198EEB02}" sibTransId="{16E553EC-9C06-47D0-823A-8EBAEE66875F}"/>
    <dgm:cxn modelId="{75F4F92C-E754-438B-B88C-E856BC672A1A}" srcId="{FE717499-D229-42FA-A9B2-785BA4462221}" destId="{9F5F999C-D14A-4411-B451-0DE6953D3E55}" srcOrd="2" destOrd="0" parTransId="{7F498286-0DB5-4B56-B275-A9B1ACF14F6A}" sibTransId="{332A13D7-185F-4729-BCC6-9E7EEAC8C196}"/>
    <dgm:cxn modelId="{5693DB54-53F8-468C-A38E-7C70BB91AFFD}" type="presOf" srcId="{C14CE987-CDC3-45CA-8AEF-099EA36C9741}" destId="{625A6BEA-087E-4355-AAAB-DDED4E07FF7F}" srcOrd="0" destOrd="0" presId="urn:microsoft.com/office/officeart/2005/8/layout/default"/>
    <dgm:cxn modelId="{0E15D501-A97A-43F0-85E7-AA5C6D73D0D5}" type="presOf" srcId="{FDE14990-672D-45D0-B894-89D7226949A6}" destId="{94C0302F-37B7-469F-B572-06CD94FB87A8}" srcOrd="0" destOrd="0" presId="urn:microsoft.com/office/officeart/2005/8/layout/default"/>
    <dgm:cxn modelId="{8CC1A183-0EC3-4006-BD4A-D819260E06BF}" type="presOf" srcId="{6A5AE4FE-1E37-42C1-A706-3DD44B02B85D}" destId="{FD16340E-30D5-4839-A3A8-C3AB0D18B880}" srcOrd="0" destOrd="0" presId="urn:microsoft.com/office/officeart/2005/8/layout/default"/>
    <dgm:cxn modelId="{151E66E5-1971-47A4-AC04-537D74E15756}" type="presOf" srcId="{2E999703-7C0C-474F-915B-4B866DB4D736}" destId="{5F083CE9-12B8-4329-A413-4F1B327034D5}" srcOrd="0" destOrd="0" presId="urn:microsoft.com/office/officeart/2005/8/layout/default"/>
    <dgm:cxn modelId="{5630AA52-BCF8-4B78-8EA7-F4D2013A0E0C}" srcId="{FE717499-D229-42FA-A9B2-785BA4462221}" destId="{1039DA87-3784-4580-A00C-0734C8533D60}" srcOrd="6" destOrd="0" parTransId="{8F49222F-5ADA-4ED0-9FBB-A79DD6B4F30F}" sibTransId="{D7015B64-EF22-4AD9-A6F1-A270EDEA8BC5}"/>
    <dgm:cxn modelId="{A9EE931B-B3F1-4206-9711-2160059BB4FC}" type="presOf" srcId="{1039DA87-3784-4580-A00C-0734C8533D60}" destId="{ADF47BC9-4BC7-4F3D-8796-388C5C49CC9C}" srcOrd="0" destOrd="0" presId="urn:microsoft.com/office/officeart/2005/8/layout/default"/>
    <dgm:cxn modelId="{502FD34F-C13E-4FCD-9933-222E80A86043}" type="presOf" srcId="{1164EC37-BD9C-4757-89CB-972CE07714C4}" destId="{8A53B1B1-276E-4FD5-9A13-782E47D7B413}" srcOrd="0" destOrd="0" presId="urn:microsoft.com/office/officeart/2005/8/layout/default"/>
    <dgm:cxn modelId="{D2F92282-EEA9-4C8C-8B44-55A83BE7E8F5}" type="presOf" srcId="{FE717499-D229-42FA-A9B2-785BA4462221}" destId="{4B4A8B31-8F06-49BC-8853-36E087689732}" srcOrd="0" destOrd="0" presId="urn:microsoft.com/office/officeart/2005/8/layout/default"/>
    <dgm:cxn modelId="{CE4E0C08-FF0F-409C-BE54-D6EEC74985D7}" srcId="{FE717499-D229-42FA-A9B2-785BA4462221}" destId="{1164EC37-BD9C-4757-89CB-972CE07714C4}" srcOrd="3" destOrd="0" parTransId="{08CE5CBD-3BD9-4C71-88E5-75F0304A2FE2}" sibTransId="{B0B1AE06-9F23-4529-BC84-ACF781B3588F}"/>
    <dgm:cxn modelId="{12F47298-0A37-4FC3-8DE3-F5820C09F0C2}" srcId="{FE717499-D229-42FA-A9B2-785BA4462221}" destId="{C14CE987-CDC3-45CA-8AEF-099EA36C9741}" srcOrd="0" destOrd="0" parTransId="{00B37268-242A-466A-9CD0-7303879011FF}" sibTransId="{328E77B4-6C17-404C-AE2C-CF4EFBF86B48}"/>
    <dgm:cxn modelId="{B65E052A-58AA-4D3B-BCEF-86419A30AB32}" type="presOf" srcId="{274629D2-831B-4263-B3E3-1342D7DE8839}" destId="{EE6A41CA-0048-43F4-9319-91036A8B2E3C}" srcOrd="0" destOrd="0" presId="urn:microsoft.com/office/officeart/2005/8/layout/default"/>
    <dgm:cxn modelId="{A1CB72D7-46C6-4CB4-938B-8576F513075A}" srcId="{FE717499-D229-42FA-A9B2-785BA4462221}" destId="{274629D2-831B-4263-B3E3-1342D7DE8839}" srcOrd="1" destOrd="0" parTransId="{C7CEED73-9C93-4413-BE1E-225A5492C7A8}" sibTransId="{9D6F139F-9938-49AA-AB0A-43647E89CD29}"/>
    <dgm:cxn modelId="{EB0830AB-238A-4355-AC21-9F4A7F16CE75}" srcId="{FE717499-D229-42FA-A9B2-785BA4462221}" destId="{FDE14990-672D-45D0-B894-89D7226949A6}" srcOrd="7" destOrd="0" parTransId="{23684662-0FAF-454C-9086-5E106723E64C}" sibTransId="{890DD0C5-6805-43D2-9639-D9BC4FC60B8B}"/>
    <dgm:cxn modelId="{AF306E02-EBF1-43E7-9FEE-8C38847C51A6}" srcId="{FE717499-D229-42FA-A9B2-785BA4462221}" destId="{E54A1EA0-94C0-4E44-BF00-5CEB7B2D326C}" srcOrd="8" destOrd="0" parTransId="{7AC1464A-852C-4F1C-B919-4F3BF52C9629}" sibTransId="{F4C1A4B4-A1F4-47DA-A4BD-447227C4F8F8}"/>
    <dgm:cxn modelId="{8B2F1BC6-1C69-47F2-8B57-638A830DC865}" type="presOf" srcId="{E54A1EA0-94C0-4E44-BF00-5CEB7B2D326C}" destId="{A0BED6A9-6185-4C08-8198-97B6646B9EFE}" srcOrd="0" destOrd="0" presId="urn:microsoft.com/office/officeart/2005/8/layout/default"/>
    <dgm:cxn modelId="{37FDD6C6-317A-4DB7-A0A5-5F9F09937ED4}" srcId="{FE717499-D229-42FA-A9B2-785BA4462221}" destId="{2E999703-7C0C-474F-915B-4B866DB4D736}" srcOrd="4" destOrd="0" parTransId="{4E1FD4E0-3602-45E1-BF37-15C37A924E7C}" sibTransId="{39A717A5-649C-459A-87AD-66191D4063EE}"/>
    <dgm:cxn modelId="{AE9C8BDB-E2E9-4153-B157-AC617F01C874}" type="presParOf" srcId="{4B4A8B31-8F06-49BC-8853-36E087689732}" destId="{625A6BEA-087E-4355-AAAB-DDED4E07FF7F}" srcOrd="0" destOrd="0" presId="urn:microsoft.com/office/officeart/2005/8/layout/default"/>
    <dgm:cxn modelId="{8BC0B181-4D7F-4B8E-86CA-F6445F997D02}" type="presParOf" srcId="{4B4A8B31-8F06-49BC-8853-36E087689732}" destId="{A7B8D992-C457-47FC-AEC5-84FA567B0666}" srcOrd="1" destOrd="0" presId="urn:microsoft.com/office/officeart/2005/8/layout/default"/>
    <dgm:cxn modelId="{B9E833FC-895A-4EBC-BDF0-D6B2FDBD0DE4}" type="presParOf" srcId="{4B4A8B31-8F06-49BC-8853-36E087689732}" destId="{EE6A41CA-0048-43F4-9319-91036A8B2E3C}" srcOrd="2" destOrd="0" presId="urn:microsoft.com/office/officeart/2005/8/layout/default"/>
    <dgm:cxn modelId="{4B4FBDE5-5A72-4030-8862-CEC5BB60834D}" type="presParOf" srcId="{4B4A8B31-8F06-49BC-8853-36E087689732}" destId="{3A33D330-9159-4F8E-9038-B68A6EA26AE3}" srcOrd="3" destOrd="0" presId="urn:microsoft.com/office/officeart/2005/8/layout/default"/>
    <dgm:cxn modelId="{77B1E627-B046-470B-A5B3-B98556C29DFB}" type="presParOf" srcId="{4B4A8B31-8F06-49BC-8853-36E087689732}" destId="{6EBF36AB-69A3-4BC9-BC68-4CEB47894515}" srcOrd="4" destOrd="0" presId="urn:microsoft.com/office/officeart/2005/8/layout/default"/>
    <dgm:cxn modelId="{B0F73C24-969A-47F0-9AF4-3AB070247FEC}" type="presParOf" srcId="{4B4A8B31-8F06-49BC-8853-36E087689732}" destId="{B8B893EE-AC29-4320-837D-98864B48E318}" srcOrd="5" destOrd="0" presId="urn:microsoft.com/office/officeart/2005/8/layout/default"/>
    <dgm:cxn modelId="{FC5FF196-EDB0-45C8-B0B4-702FA7F52774}" type="presParOf" srcId="{4B4A8B31-8F06-49BC-8853-36E087689732}" destId="{8A53B1B1-276E-4FD5-9A13-782E47D7B413}" srcOrd="6" destOrd="0" presId="urn:microsoft.com/office/officeart/2005/8/layout/default"/>
    <dgm:cxn modelId="{3EEE3626-1A8F-486D-A227-51311BAD9C30}" type="presParOf" srcId="{4B4A8B31-8F06-49BC-8853-36E087689732}" destId="{200D3CDF-672A-4816-9D29-FA66CB83679C}" srcOrd="7" destOrd="0" presId="urn:microsoft.com/office/officeart/2005/8/layout/default"/>
    <dgm:cxn modelId="{BF839CFD-1843-4BCA-9B0E-3C6A3A0CB6C7}" type="presParOf" srcId="{4B4A8B31-8F06-49BC-8853-36E087689732}" destId="{5F083CE9-12B8-4329-A413-4F1B327034D5}" srcOrd="8" destOrd="0" presId="urn:microsoft.com/office/officeart/2005/8/layout/default"/>
    <dgm:cxn modelId="{34FD3FC7-64D3-48E4-8190-91DA6FA7EFE2}" type="presParOf" srcId="{4B4A8B31-8F06-49BC-8853-36E087689732}" destId="{3862DC2F-4E6B-43F3-B851-AF0B4C87E257}" srcOrd="9" destOrd="0" presId="urn:microsoft.com/office/officeart/2005/8/layout/default"/>
    <dgm:cxn modelId="{ABD3B9BE-23B5-4C26-8E93-7EE803A7E7F6}" type="presParOf" srcId="{4B4A8B31-8F06-49BC-8853-36E087689732}" destId="{FD16340E-30D5-4839-A3A8-C3AB0D18B880}" srcOrd="10" destOrd="0" presId="urn:microsoft.com/office/officeart/2005/8/layout/default"/>
    <dgm:cxn modelId="{8B1DC5A1-0B7A-4A38-81C2-B04071FFD117}" type="presParOf" srcId="{4B4A8B31-8F06-49BC-8853-36E087689732}" destId="{9A6B50B9-9F3B-4C01-8A89-FA7FE3EC59C1}" srcOrd="11" destOrd="0" presId="urn:microsoft.com/office/officeart/2005/8/layout/default"/>
    <dgm:cxn modelId="{00D8A048-F962-4551-BB5E-3AAB7ADA42DE}" type="presParOf" srcId="{4B4A8B31-8F06-49BC-8853-36E087689732}" destId="{ADF47BC9-4BC7-4F3D-8796-388C5C49CC9C}" srcOrd="12" destOrd="0" presId="urn:microsoft.com/office/officeart/2005/8/layout/default"/>
    <dgm:cxn modelId="{2B135EC5-0C2C-4090-86B7-105DAB714F36}" type="presParOf" srcId="{4B4A8B31-8F06-49BC-8853-36E087689732}" destId="{0B8F69A7-4791-4722-A313-44EDD51B4724}" srcOrd="13" destOrd="0" presId="urn:microsoft.com/office/officeart/2005/8/layout/default"/>
    <dgm:cxn modelId="{7A2D2B27-7DF6-46AA-965F-1EB44FE9D6C9}" type="presParOf" srcId="{4B4A8B31-8F06-49BC-8853-36E087689732}" destId="{94C0302F-37B7-469F-B572-06CD94FB87A8}" srcOrd="14" destOrd="0" presId="urn:microsoft.com/office/officeart/2005/8/layout/default"/>
    <dgm:cxn modelId="{C8522BA4-59F9-40C8-844F-CB62705EA6CC}" type="presParOf" srcId="{4B4A8B31-8F06-49BC-8853-36E087689732}" destId="{A9969650-AA39-49C1-AC92-04D5A3146159}" srcOrd="15" destOrd="0" presId="urn:microsoft.com/office/officeart/2005/8/layout/default"/>
    <dgm:cxn modelId="{74B5818C-DE1A-4E7D-AB59-51362C77C5B6}" type="presParOf" srcId="{4B4A8B31-8F06-49BC-8853-36E087689732}" destId="{A0BED6A9-6185-4C08-8198-97B6646B9EF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8/4/2015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8/4/2015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8/4/2015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8/4/2015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lJmRU8Eqq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gTi1t5J0i2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health+apple&amp;qs=n&amp;form=QBIR&amp;pq=health+apple&amp;sc=8-12&amp;sp=-1&amp;sk=&amp;adlt=strict#view=detail&amp;id=80F6D731432048500DA29B1D3C4F761423FA9F64&amp;selectedIndex=2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Nursing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12" y="5181600"/>
            <a:ext cx="4267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Anita Riddle, </a:t>
            </a:r>
            <a:r>
              <a:rPr lang="en-US" sz="1800" dirty="0"/>
              <a:t>B</a:t>
            </a:r>
            <a:r>
              <a:rPr lang="en-US" sz="1800" dirty="0" smtClean="0"/>
              <a:t>SN</a:t>
            </a:r>
            <a:r>
              <a:rPr lang="en-US" sz="1800" dirty="0" smtClean="0"/>
              <a:t>, RN</a:t>
            </a:r>
          </a:p>
          <a:p>
            <a:r>
              <a:rPr lang="en-US" sz="1800" dirty="0" smtClean="0"/>
              <a:t>Calhoun County Public Health  Department</a:t>
            </a:r>
          </a:p>
          <a:p>
            <a:r>
              <a:rPr lang="en-US" sz="1800" dirty="0" smtClean="0"/>
              <a:t>School Nurse</a:t>
            </a:r>
            <a:endParaRPr lang="en-US" sz="1800" dirty="0"/>
          </a:p>
          <a:p>
            <a:r>
              <a:rPr lang="en-US" sz="1800" dirty="0" smtClean="0"/>
              <a:t>Union City Community Schools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02043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Nursing demographics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Nursing today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Nursing  degrees &amp; salaries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Desired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Is Nursing for me?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How do I become a nurse?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My Story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Questions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600200"/>
            <a:ext cx="2286000" cy="204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19" y="2877659"/>
            <a:ext cx="285750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200400"/>
            <a:ext cx="877810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Nurses comprise the largest group of healthcare workers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2.8 </a:t>
            </a:r>
            <a:r>
              <a:rPr lang="en-US" sz="2400" dirty="0"/>
              <a:t>million </a:t>
            </a:r>
            <a:r>
              <a:rPr lang="en-US" sz="2400" dirty="0" smtClean="0"/>
              <a:t>Registered Nurses </a:t>
            </a:r>
            <a:r>
              <a:rPr lang="en-US" sz="2400" dirty="0"/>
              <a:t>in the United </a:t>
            </a:r>
            <a:r>
              <a:rPr lang="en-US" sz="2400" dirty="0" smtClean="0"/>
              <a:t>States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690,000 Licensed Practical Nurses 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62% work in the acute care setting (hospital)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Average age of registered nurse is 45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10,000 people turn 65 every day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Nursing is listed as a top 10 hottest job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Nurses are recognized as one of the most trusted professionals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3400"/>
            <a:ext cx="3543300" cy="2350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8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Nursing?</a:t>
            </a:r>
            <a:endParaRPr lang="en-US" dirty="0"/>
          </a:p>
        </p:txBody>
      </p:sp>
      <p:pic>
        <p:nvPicPr>
          <p:cNvPr id="5" name="VlJmRU8Eqq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295400"/>
            <a:ext cx="5949086" cy="4184561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Degrees &amp; Salaries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5827" y="565767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9763480"/>
              </p:ext>
            </p:extLst>
          </p:nvPr>
        </p:nvGraphicFramePr>
        <p:xfrm>
          <a:off x="2009104" y="1455432"/>
          <a:ext cx="81762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Skills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910483"/>
              </p:ext>
            </p:extLst>
          </p:nvPr>
        </p:nvGraphicFramePr>
        <p:xfrm>
          <a:off x="2057400" y="1452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Nursing for Me?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Ti1t5J0i2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5806" y="1752600"/>
            <a:ext cx="5537200" cy="4191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7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Become a Nurse?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2166" y="2209800"/>
            <a:ext cx="720851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Volunteer in a health care setting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Choose a career path (ADN vs BSN)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Complete prerequisites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Apply to nursing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Complete required courses to graduate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Take and pass State Boards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Renew license every 2 years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77" y="824612"/>
            <a:ext cx="3432221" cy="2299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34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68" y="5029201"/>
            <a:ext cx="402113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ADN 1988  Kellogg Community College</a:t>
            </a:r>
          </a:p>
          <a:p>
            <a:r>
              <a:rPr lang="en-US" dirty="0" smtClean="0"/>
              <a:t>BSN 2012 - Ferris State University</a:t>
            </a:r>
          </a:p>
          <a:p>
            <a:r>
              <a:rPr lang="en-US" dirty="0" smtClean="0"/>
              <a:t>MSN 2015 – Ferris State University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794363"/>
            <a:ext cx="514115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Why nursing?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Education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Employment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Current responsibilities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Future career plans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35273"/>
            <a:ext cx="2524125" cy="2857500"/>
          </a:xfrm>
          <a:prstGeom prst="rect">
            <a:avLst/>
          </a:prstGeom>
        </p:spPr>
      </p:pic>
      <p:pic>
        <p:nvPicPr>
          <p:cNvPr id="9" name="Content Placeholder 8" descr="http://ts2.mm.bing.net/th?id=H.4659563823563965&amp;pid=1.7&amp;w=178&amp;h=178&amp;c=7&amp;rs=1&amp;url=http%3a%2f%2fwww.schoolhealthcenters.org%2fschool-health-centers-in-ca%2fwhat-types-of-health-services-do-schools-provide-2%2f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50" y="4691399"/>
            <a:ext cx="1695450" cy="1695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0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0</TotalTime>
  <Words>237</Words>
  <Application>Microsoft Office PowerPoint</Application>
  <PresentationFormat>Widescreen</PresentationFormat>
  <Paragraphs>60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Wingdings</vt:lpstr>
      <vt:lpstr>Medical Health 16x9</vt:lpstr>
      <vt:lpstr>Nursing</vt:lpstr>
      <vt:lpstr>Objectives</vt:lpstr>
      <vt:lpstr>Demographics</vt:lpstr>
      <vt:lpstr>What is Nursing?</vt:lpstr>
      <vt:lpstr>Nursing Degrees &amp; Salaries</vt:lpstr>
      <vt:lpstr>Desired Skills</vt:lpstr>
      <vt:lpstr>Is Nursing for Me?</vt:lpstr>
      <vt:lpstr>How Do I Become a Nurse?</vt:lpstr>
      <vt:lpstr>My Story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2015-04-29T21:54:54Z</dcterms:created>
  <dcterms:modified xsi:type="dcterms:W3CDTF">2015-08-04T22:45:08Z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