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  <p:sldMasterId id="2147483689" r:id="rId3"/>
    <p:sldMasterId id="2147483697" r:id="rId4"/>
    <p:sldMasterId id="2147483760" r:id="rId5"/>
    <p:sldMasterId id="2147483762" r:id="rId6"/>
  </p:sldMasterIdLst>
  <p:notesMasterIdLst>
    <p:notesMasterId r:id="rId8"/>
  </p:notesMasterIdLst>
  <p:handoutMasterIdLst>
    <p:handoutMasterId r:id="rId9"/>
  </p:handoutMasterIdLst>
  <p:sldIdLst>
    <p:sldId id="260" r:id="rId7"/>
  </p:sldIdLst>
  <p:sldSz cx="32918400" cy="219456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2901" algn="l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05793" algn="l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58667" algn="l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11544" algn="l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64435" algn="l" defTabSz="905793" rtl="0" eaLnBrk="1" latinLnBrk="0" hangingPunct="1">
      <a:defRPr sz="6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17319" algn="l" defTabSz="905793" rtl="0" eaLnBrk="1" latinLnBrk="0" hangingPunct="1">
      <a:defRPr sz="6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170207" algn="l" defTabSz="905793" rtl="0" eaLnBrk="1" latinLnBrk="0" hangingPunct="1">
      <a:defRPr sz="6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23088" algn="l" defTabSz="905793" rtl="0" eaLnBrk="1" latinLnBrk="0" hangingPunct="1">
      <a:defRPr sz="62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800000"/>
    <a:srgbClr val="DAEBCA"/>
    <a:srgbClr val="B4CD45"/>
    <a:srgbClr val="CCFFCC"/>
    <a:srgbClr val="C7D6C7"/>
    <a:srgbClr val="B7DB94"/>
    <a:srgbClr val="B4C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6167" autoAdjust="0"/>
  </p:normalViewPr>
  <p:slideViewPr>
    <p:cSldViewPr snapToGrid="0">
      <p:cViewPr varScale="1">
        <p:scale>
          <a:sx n="27" d="100"/>
          <a:sy n="27" d="100"/>
        </p:scale>
        <p:origin x="1502" y="14"/>
      </p:cViewPr>
      <p:guideLst>
        <p:guide orient="horz" pos="6912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8B0FF8-E3FF-4B51-B272-1961E91F40D7}" type="datetime1">
              <a:rPr lang="en-US"/>
              <a:pPr>
                <a:defRPr/>
              </a:pPr>
              <a:t>4/26/2014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B89C6D-7612-4063-9B2F-AD2C316EE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9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ABB746-9F24-4A2F-BACD-A6DAA777F4E7}" type="datetimeFigureOut">
              <a:rPr lang="en-US"/>
              <a:pPr>
                <a:defRPr/>
              </a:pPr>
              <a:t>4/26/2014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696913"/>
            <a:ext cx="52292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65343DB-7746-41EB-A56A-BE8303E6B6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60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290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0579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5866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1154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64435" algn="l" defTabSz="9057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717319" algn="l" defTabSz="9057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3170207" algn="l" defTabSz="9057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623088" algn="l" defTabSz="90579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5944" y="5476494"/>
            <a:ext cx="18886536" cy="13662410"/>
          </a:xfrm>
        </p:spPr>
        <p:txBody>
          <a:bodyPr/>
          <a:lstStyle>
            <a:lvl1pPr marL="310607" indent="0">
              <a:defRPr sz="9600" b="1">
                <a:solidFill>
                  <a:srgbClr val="D31044"/>
                </a:solidFill>
              </a:defRPr>
            </a:lvl1pPr>
            <a:lvl2pPr marL="310607" indent="0">
              <a:spcBef>
                <a:spcPts val="4196"/>
              </a:spcBef>
              <a:defRPr sz="8200">
                <a:solidFill>
                  <a:schemeClr val="tx1"/>
                </a:solidFill>
              </a:defRPr>
            </a:lvl2pPr>
            <a:lvl3pPr marL="621289" indent="0">
              <a:defRPr>
                <a:solidFill>
                  <a:schemeClr val="tx1"/>
                </a:solidFill>
              </a:defRPr>
            </a:lvl3pPr>
            <a:lvl4pPr marL="745541" indent="0">
              <a:defRPr>
                <a:solidFill>
                  <a:schemeClr val="tx1"/>
                </a:solidFill>
              </a:defRPr>
            </a:lvl4pPr>
            <a:lvl5pPr marL="1056189" indent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20196219"/>
            <a:ext cx="29626560" cy="1168400"/>
          </a:xfrm>
        </p:spPr>
        <p:txBody>
          <a:bodyPr/>
          <a:lstStyle>
            <a:lvl1pPr marL="0" marR="0" indent="0" algn="r" defTabSz="1553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1645920" y="5995414"/>
            <a:ext cx="10059120" cy="10030627"/>
          </a:xfrm>
        </p:spPr>
        <p:txBody>
          <a:bodyPr wrap="none"/>
          <a:lstStyle>
            <a:lvl5pPr algn="ctr">
              <a:buNone/>
              <a:defRPr sz="3400">
                <a:solidFill>
                  <a:srgbClr val="FFFFFF"/>
                </a:solidFill>
              </a:defRPr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9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91"/>
            <a:ext cx="27980640" cy="4358640"/>
          </a:xfrm>
          <a:prstGeom prst="rect">
            <a:avLst/>
          </a:prstGeom>
        </p:spPr>
        <p:txBody>
          <a:bodyPr lIns="310746" tIns="155424" rIns="310746" bIns="155424" anchor="t"/>
          <a:lstStyle>
            <a:lvl1pPr algn="l">
              <a:defRPr sz="13701" b="1" cap="all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4"/>
            <a:ext cx="27980640" cy="4800598"/>
          </a:xfrm>
        </p:spPr>
        <p:txBody>
          <a:bodyPr anchor="b"/>
          <a:lstStyle>
            <a:lvl1pPr marL="0" indent="0">
              <a:buNone/>
              <a:defRPr sz="6900" b="0">
                <a:solidFill>
                  <a:srgbClr val="F1B82E"/>
                </a:solidFill>
              </a:defRPr>
            </a:lvl1pPr>
            <a:lvl2pPr marL="1553963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07929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66188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1585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76981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32378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877738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43170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20225035"/>
            <a:ext cx="29626560" cy="1168400"/>
          </a:xfrm>
        </p:spPr>
        <p:txBody>
          <a:bodyPr/>
          <a:lstStyle>
            <a:lvl1pPr marL="0" marR="0" indent="0" algn="r" defTabSz="1553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</p:spTree>
    <p:extLst>
      <p:ext uri="{BB962C8B-B14F-4D97-AF65-F5344CB8AC3E}">
        <p14:creationId xmlns:p14="http://schemas.microsoft.com/office/powerpoint/2010/main" val="23549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5851202"/>
            <a:ext cx="14538960" cy="13752522"/>
          </a:xfrm>
        </p:spPr>
        <p:txBody>
          <a:bodyPr/>
          <a:lstStyle>
            <a:lvl1pPr marL="621597" indent="0">
              <a:defRPr sz="9600">
                <a:solidFill>
                  <a:srgbClr val="F1B82E"/>
                </a:solidFill>
              </a:defRPr>
            </a:lvl1pPr>
            <a:lvl2pPr marL="621597" indent="0">
              <a:defRPr sz="8200">
                <a:solidFill>
                  <a:srgbClr val="FFFFFF"/>
                </a:solidFill>
              </a:defRPr>
            </a:lvl2pPr>
            <a:lvl3pPr marL="932393" indent="0">
              <a:defRPr sz="6900">
                <a:solidFill>
                  <a:srgbClr val="FFFFFF"/>
                </a:solidFill>
              </a:defRPr>
            </a:lvl3pPr>
            <a:lvl4pPr marL="1056717" indent="0">
              <a:defRPr sz="6200">
                <a:solidFill>
                  <a:srgbClr val="FFFFFF"/>
                </a:solidFill>
              </a:defRPr>
            </a:lvl4pPr>
            <a:lvl5pPr marL="1243150" indent="0">
              <a:defRPr sz="6200">
                <a:solidFill>
                  <a:srgbClr val="FFFFFF"/>
                </a:solidFill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20196219"/>
            <a:ext cx="29626560" cy="1168400"/>
          </a:xfrm>
        </p:spPr>
        <p:txBody>
          <a:bodyPr/>
          <a:lstStyle>
            <a:lvl1pPr marL="0" marR="0" indent="0" algn="r" defTabSz="1553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16733520" y="5851202"/>
            <a:ext cx="14538960" cy="13752522"/>
          </a:xfrm>
        </p:spPr>
        <p:txBody>
          <a:bodyPr/>
          <a:lstStyle>
            <a:lvl1pPr marL="621597" indent="0">
              <a:defRPr sz="9600">
                <a:solidFill>
                  <a:srgbClr val="F1B82E"/>
                </a:solidFill>
              </a:defRPr>
            </a:lvl1pPr>
            <a:lvl2pPr marL="621597" indent="0">
              <a:defRPr sz="8200">
                <a:solidFill>
                  <a:srgbClr val="FFFFFF"/>
                </a:solidFill>
              </a:defRPr>
            </a:lvl2pPr>
            <a:lvl3pPr marL="932393" indent="0">
              <a:defRPr sz="6900">
                <a:solidFill>
                  <a:srgbClr val="FFFFFF"/>
                </a:solidFill>
              </a:defRPr>
            </a:lvl3pPr>
            <a:lvl4pPr marL="1056717" indent="0">
              <a:defRPr sz="6200">
                <a:solidFill>
                  <a:srgbClr val="FFFFFF"/>
                </a:solidFill>
              </a:defRPr>
            </a:lvl4pPr>
            <a:lvl5pPr marL="1243150" indent="0">
              <a:defRPr sz="6200">
                <a:solidFill>
                  <a:srgbClr val="FFFFFF"/>
                </a:solidFill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6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051" y="4957672"/>
            <a:ext cx="21407497" cy="14646054"/>
          </a:xfrm>
        </p:spPr>
        <p:txBody>
          <a:bodyPr/>
          <a:lstStyle>
            <a:lvl1pPr marL="0" indent="0">
              <a:defRPr sz="11001">
                <a:solidFill>
                  <a:srgbClr val="F1B82E"/>
                </a:solidFill>
              </a:defRPr>
            </a:lvl1pPr>
            <a:lvl2pPr marL="310762">
              <a:defRPr sz="9600">
                <a:solidFill>
                  <a:schemeClr val="bg1"/>
                </a:solidFill>
              </a:defRPr>
            </a:lvl2pPr>
            <a:lvl3pPr marL="1056717">
              <a:defRPr sz="8200">
                <a:solidFill>
                  <a:schemeClr val="bg1"/>
                </a:solidFill>
              </a:defRPr>
            </a:lvl3pPr>
            <a:lvl4pPr marL="1056717">
              <a:defRPr sz="6900">
                <a:solidFill>
                  <a:schemeClr val="bg1"/>
                </a:solidFill>
              </a:defRPr>
            </a:lvl4pPr>
            <a:lvl5pPr marL="1087784">
              <a:defRPr sz="6900">
                <a:solidFill>
                  <a:schemeClr val="bg1"/>
                </a:solidFill>
              </a:defRPr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20196219"/>
            <a:ext cx="29626560" cy="1168400"/>
          </a:xfrm>
        </p:spPr>
        <p:txBody>
          <a:bodyPr/>
          <a:lstStyle>
            <a:lvl1pPr marL="0" marR="0" indent="0" algn="r" defTabSz="1553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23734452" y="4957782"/>
            <a:ext cx="7538159" cy="8157091"/>
          </a:xfrm>
        </p:spPr>
        <p:txBody>
          <a:bodyPr wrap="none"/>
          <a:lstStyle>
            <a:lvl1pPr>
              <a:defRPr sz="11001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 algn="ctr">
              <a:buFont typeface="Arial"/>
              <a:buNone/>
              <a:defRPr sz="3400">
                <a:solidFill>
                  <a:srgbClr val="FFFFFF"/>
                </a:solidFill>
              </a:defRPr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12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2"/>
            <a:ext cx="19751040" cy="1154026"/>
          </a:xfrm>
          <a:prstGeom prst="rect">
            <a:avLst/>
          </a:prstGeom>
        </p:spPr>
        <p:txBody>
          <a:bodyPr lIns="310746" tIns="155424" rIns="310746" bIns="155424" anchor="b"/>
          <a:lstStyle>
            <a:lvl1pPr algn="l">
              <a:defRPr sz="6900" b="1">
                <a:solidFill>
                  <a:srgbClr val="F1B82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5274734"/>
            <a:ext cx="19751040" cy="9853514"/>
          </a:xfrm>
        </p:spPr>
        <p:txBody>
          <a:bodyPr/>
          <a:lstStyle>
            <a:lvl1pPr marL="0" indent="0">
              <a:buNone/>
              <a:defRPr sz="3400" b="0">
                <a:solidFill>
                  <a:srgbClr val="FFFFFF"/>
                </a:solidFill>
              </a:defRPr>
            </a:lvl1pPr>
            <a:lvl2pPr marL="1553963" indent="0">
              <a:buNone/>
              <a:defRPr sz="9600"/>
            </a:lvl2pPr>
            <a:lvl3pPr marL="3107929" indent="0">
              <a:buNone/>
              <a:defRPr sz="8200"/>
            </a:lvl3pPr>
            <a:lvl4pPr marL="4661886" indent="0">
              <a:buNone/>
              <a:defRPr sz="6900"/>
            </a:lvl4pPr>
            <a:lvl5pPr marL="6215856" indent="0">
              <a:buNone/>
              <a:defRPr sz="6900"/>
            </a:lvl5pPr>
            <a:lvl6pPr marL="7769816" indent="0">
              <a:buNone/>
              <a:defRPr sz="6900"/>
            </a:lvl6pPr>
            <a:lvl7pPr marL="9323781" indent="0">
              <a:buNone/>
              <a:defRPr sz="6900"/>
            </a:lvl7pPr>
            <a:lvl8pPr marL="10877738" indent="0">
              <a:buNone/>
              <a:defRPr sz="6900"/>
            </a:lvl8pPr>
            <a:lvl9pPr marL="12431701" indent="0">
              <a:buNone/>
              <a:defRPr sz="6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6515948"/>
            <a:ext cx="19751040" cy="3235094"/>
          </a:xfrm>
        </p:spPr>
        <p:txBody>
          <a:bodyPr/>
          <a:lstStyle>
            <a:lvl1pPr marL="0" indent="0">
              <a:buNone/>
              <a:defRPr sz="4800" b="0">
                <a:solidFill>
                  <a:schemeClr val="bg1"/>
                </a:solidFill>
              </a:defRPr>
            </a:lvl1pPr>
            <a:lvl2pPr marL="1553963" indent="0">
              <a:buNone/>
              <a:defRPr sz="4100"/>
            </a:lvl2pPr>
            <a:lvl3pPr marL="3107929" indent="0">
              <a:buNone/>
              <a:defRPr sz="3400"/>
            </a:lvl3pPr>
            <a:lvl4pPr marL="4661886" indent="0">
              <a:buNone/>
              <a:defRPr sz="3100"/>
            </a:lvl4pPr>
            <a:lvl5pPr marL="6215856" indent="0">
              <a:buNone/>
              <a:defRPr sz="3100"/>
            </a:lvl5pPr>
            <a:lvl6pPr marL="7769816" indent="0">
              <a:buNone/>
              <a:defRPr sz="3100"/>
            </a:lvl6pPr>
            <a:lvl7pPr marL="9323781" indent="0">
              <a:buNone/>
              <a:defRPr sz="3100"/>
            </a:lvl7pPr>
            <a:lvl8pPr marL="10877738" indent="0">
              <a:buNone/>
              <a:defRPr sz="3100"/>
            </a:lvl8pPr>
            <a:lvl9pPr marL="12431701" indent="0">
              <a:buNone/>
              <a:defRPr sz="3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20196219"/>
            <a:ext cx="29626560" cy="1168400"/>
          </a:xfrm>
        </p:spPr>
        <p:txBody>
          <a:bodyPr/>
          <a:lstStyle>
            <a:lvl1pPr marL="0" marR="0" indent="0" algn="r" defTabSz="1553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</p:spTree>
    <p:extLst>
      <p:ext uri="{BB962C8B-B14F-4D97-AF65-F5344CB8AC3E}">
        <p14:creationId xmlns:p14="http://schemas.microsoft.com/office/powerpoint/2010/main" val="1900203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1553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</p:spTree>
    <p:extLst>
      <p:ext uri="{BB962C8B-B14F-4D97-AF65-F5344CB8AC3E}">
        <p14:creationId xmlns:p14="http://schemas.microsoft.com/office/powerpoint/2010/main" val="263589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lIns="91133" tIns="45585" rIns="91133" bIns="455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807B81-20E9-4C8D-A628-30FEFD7A63F2}" type="datetime1">
              <a:rPr lang="en-US" smtClean="0"/>
              <a:pPr>
                <a:defRPr/>
              </a:pPr>
              <a:t>4/26/2014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47120" y="20340331"/>
            <a:ext cx="10424160" cy="1168400"/>
          </a:xfrm>
          <a:prstGeom prst="rect">
            <a:avLst/>
          </a:prstGeom>
        </p:spPr>
        <p:txBody>
          <a:bodyPr lIns="91133" tIns="45585" rIns="91133" bIns="45585"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591520" y="20340331"/>
            <a:ext cx="7680960" cy="1168400"/>
          </a:xfrm>
          <a:prstGeom prst="rect">
            <a:avLst/>
          </a:prstGeom>
        </p:spPr>
        <p:txBody>
          <a:bodyPr lIns="91133" tIns="45585" rIns="91133" bIns="45585"/>
          <a:lstStyle/>
          <a:p>
            <a:pPr>
              <a:defRPr/>
            </a:pPr>
            <a:fld id="{19064F6C-32AC-4877-8C84-E54EED5E63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21" descr="sig_Line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5" y="1027278"/>
            <a:ext cx="4719028" cy="130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2693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7237" y="12435840"/>
            <a:ext cx="16195345" cy="560832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1556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13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70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26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8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4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96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453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20196219"/>
            <a:ext cx="29626560" cy="1168400"/>
          </a:xfrm>
        </p:spPr>
        <p:txBody>
          <a:bodyPr/>
          <a:lstStyle>
            <a:lvl1pPr marL="0" marR="0" indent="0" algn="r" defTabSz="1556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University Advancement and Marketing  | 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74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5944" y="5476494"/>
            <a:ext cx="18886536" cy="13662410"/>
          </a:xfrm>
        </p:spPr>
        <p:txBody>
          <a:bodyPr wrap="square"/>
          <a:lstStyle>
            <a:lvl1pPr marL="310919" indent="0">
              <a:defRPr sz="9600" b="1">
                <a:solidFill>
                  <a:srgbClr val="F1B82E"/>
                </a:solidFill>
              </a:defRPr>
            </a:lvl1pPr>
            <a:lvl2pPr marL="310919" indent="932860">
              <a:spcBef>
                <a:spcPts val="4196"/>
              </a:spcBef>
              <a:defRPr sz="8200">
                <a:solidFill>
                  <a:schemeClr val="bg1"/>
                </a:solidFill>
              </a:defRPr>
            </a:lvl2pPr>
            <a:lvl3pPr marL="310919" indent="932860">
              <a:defRPr sz="7500">
                <a:solidFill>
                  <a:schemeClr val="bg1"/>
                </a:solidFill>
              </a:defRPr>
            </a:lvl3pPr>
            <a:lvl4pPr marL="310919" indent="932860">
              <a:defRPr>
                <a:solidFill>
                  <a:schemeClr val="bg1"/>
                </a:solidFill>
              </a:defRPr>
            </a:lvl4pPr>
            <a:lvl5pPr marL="310919" indent="93286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20196219"/>
            <a:ext cx="29626560" cy="1168400"/>
          </a:xfrm>
        </p:spPr>
        <p:txBody>
          <a:bodyPr/>
          <a:lstStyle>
            <a:lvl1pPr marL="0" marR="0" indent="0" algn="r" defTabSz="155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1645920" y="5995401"/>
            <a:ext cx="10059120" cy="10030627"/>
          </a:xfrm>
        </p:spPr>
        <p:txBody>
          <a:bodyPr wrap="none"/>
          <a:lstStyle>
            <a:lvl5pPr algn="ctr">
              <a:buNone/>
              <a:defRPr sz="3400">
                <a:solidFill>
                  <a:srgbClr val="FFFFFF"/>
                </a:solidFill>
              </a:defRPr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17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5" y="6052971"/>
            <a:ext cx="20694172" cy="13085936"/>
          </a:xfrm>
        </p:spPr>
        <p:txBody>
          <a:bodyPr/>
          <a:lstStyle>
            <a:lvl1pPr marL="310919" indent="0">
              <a:defRPr sz="9600">
                <a:solidFill>
                  <a:srgbClr val="F1B82E"/>
                </a:solidFill>
              </a:defRPr>
            </a:lvl1pPr>
            <a:lvl2pPr marL="310919" indent="0">
              <a:spcBef>
                <a:spcPts val="4196"/>
              </a:spcBef>
              <a:defRPr>
                <a:solidFill>
                  <a:schemeClr val="bg1"/>
                </a:solidFill>
              </a:defRPr>
            </a:lvl2pPr>
            <a:lvl3pPr marL="621906" indent="0">
              <a:defRPr>
                <a:solidFill>
                  <a:schemeClr val="bg1"/>
                </a:solidFill>
              </a:defRPr>
            </a:lvl3pPr>
            <a:lvl4pPr marL="746281" indent="0">
              <a:defRPr>
                <a:solidFill>
                  <a:schemeClr val="bg1"/>
                </a:solidFill>
              </a:defRPr>
            </a:lvl4pPr>
            <a:lvl5pPr marL="1057245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20196219"/>
            <a:ext cx="29626560" cy="1168400"/>
          </a:xfrm>
        </p:spPr>
        <p:txBody>
          <a:bodyPr/>
          <a:lstStyle>
            <a:lvl1pPr marL="0" marR="0" indent="0" algn="r" defTabSz="155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3053537" y="6542942"/>
            <a:ext cx="8219063" cy="8195782"/>
          </a:xfrm>
        </p:spPr>
        <p:txBody>
          <a:bodyPr wrap="none"/>
          <a:lstStyle>
            <a:lvl5pPr algn="ctr">
              <a:buNone/>
              <a:defRPr sz="3400">
                <a:solidFill>
                  <a:srgbClr val="FFFFFF"/>
                </a:solidFill>
              </a:defRPr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18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91"/>
            <a:ext cx="27980640" cy="4358640"/>
          </a:xfrm>
          <a:prstGeom prst="rect">
            <a:avLst/>
          </a:prstGeom>
        </p:spPr>
        <p:txBody>
          <a:bodyPr lIns="310903" tIns="155500" rIns="310903" bIns="155500" anchor="t"/>
          <a:lstStyle>
            <a:lvl1pPr algn="l">
              <a:defRPr sz="13701" b="1" cap="all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4"/>
            <a:ext cx="27980640" cy="4800598"/>
          </a:xfrm>
        </p:spPr>
        <p:txBody>
          <a:bodyPr anchor="b"/>
          <a:lstStyle>
            <a:lvl1pPr marL="0" indent="0">
              <a:buNone/>
              <a:defRPr sz="6900" b="0">
                <a:solidFill>
                  <a:srgbClr val="F1B82E"/>
                </a:solidFill>
              </a:defRPr>
            </a:lvl1pPr>
            <a:lvl2pPr marL="1554738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09479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66421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1895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773693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328434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883169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437903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20225035"/>
            <a:ext cx="29626560" cy="1168400"/>
          </a:xfrm>
        </p:spPr>
        <p:txBody>
          <a:bodyPr/>
          <a:lstStyle>
            <a:lvl1pPr marL="0" marR="0" indent="0" algn="r" defTabSz="155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</p:spTree>
    <p:extLst>
      <p:ext uri="{BB962C8B-B14F-4D97-AF65-F5344CB8AC3E}">
        <p14:creationId xmlns:p14="http://schemas.microsoft.com/office/powerpoint/2010/main" val="23549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5" y="6052971"/>
            <a:ext cx="20694172" cy="13085936"/>
          </a:xfrm>
        </p:spPr>
        <p:txBody>
          <a:bodyPr/>
          <a:lstStyle>
            <a:lvl1pPr marL="310607" indent="0">
              <a:defRPr sz="9600">
                <a:solidFill>
                  <a:srgbClr val="D31044"/>
                </a:solidFill>
              </a:defRPr>
            </a:lvl1pPr>
            <a:lvl2pPr marL="310607" indent="0">
              <a:spcBef>
                <a:spcPts val="4196"/>
              </a:spcBef>
              <a:defRPr sz="8200">
                <a:solidFill>
                  <a:schemeClr val="tx1"/>
                </a:solidFill>
              </a:defRPr>
            </a:lvl2pPr>
            <a:lvl3pPr marL="621289" indent="0">
              <a:defRPr>
                <a:solidFill>
                  <a:schemeClr val="tx1"/>
                </a:solidFill>
              </a:defRPr>
            </a:lvl3pPr>
            <a:lvl4pPr marL="745541" indent="0">
              <a:defRPr>
                <a:solidFill>
                  <a:schemeClr val="tx1"/>
                </a:solidFill>
              </a:defRPr>
            </a:lvl4pPr>
            <a:lvl5pPr marL="1056189" indent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20196219"/>
            <a:ext cx="29626560" cy="1168400"/>
          </a:xfrm>
        </p:spPr>
        <p:txBody>
          <a:bodyPr/>
          <a:lstStyle>
            <a:lvl1pPr marL="0" marR="0" indent="0" algn="r" defTabSz="1553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3053552" y="6542942"/>
            <a:ext cx="8219063" cy="8195782"/>
          </a:xfrm>
        </p:spPr>
        <p:txBody>
          <a:bodyPr wrap="none"/>
          <a:lstStyle>
            <a:lvl5pPr algn="ctr">
              <a:buNone/>
              <a:defRPr sz="3400">
                <a:solidFill>
                  <a:srgbClr val="FFFFFF"/>
                </a:solidFill>
              </a:defRPr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17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5851202"/>
            <a:ext cx="14538960" cy="13752522"/>
          </a:xfrm>
        </p:spPr>
        <p:txBody>
          <a:bodyPr/>
          <a:lstStyle>
            <a:lvl1pPr marL="621906" indent="0">
              <a:defRPr sz="9600">
                <a:solidFill>
                  <a:srgbClr val="F1B82E"/>
                </a:solidFill>
              </a:defRPr>
            </a:lvl1pPr>
            <a:lvl2pPr marL="621906" indent="0">
              <a:defRPr sz="8200">
                <a:solidFill>
                  <a:srgbClr val="FFFFFF"/>
                </a:solidFill>
              </a:defRPr>
            </a:lvl2pPr>
            <a:lvl3pPr marL="932860" indent="0">
              <a:defRPr sz="6900">
                <a:solidFill>
                  <a:srgbClr val="FFFFFF"/>
                </a:solidFill>
              </a:defRPr>
            </a:lvl3pPr>
            <a:lvl4pPr marL="1057245" indent="0">
              <a:defRPr sz="6200">
                <a:solidFill>
                  <a:srgbClr val="FFFFFF"/>
                </a:solidFill>
              </a:defRPr>
            </a:lvl4pPr>
            <a:lvl5pPr marL="1243774" indent="0">
              <a:defRPr sz="6200">
                <a:solidFill>
                  <a:srgbClr val="FFFFFF"/>
                </a:solidFill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20196219"/>
            <a:ext cx="29626560" cy="1168400"/>
          </a:xfrm>
        </p:spPr>
        <p:txBody>
          <a:bodyPr/>
          <a:lstStyle>
            <a:lvl1pPr marL="0" marR="0" indent="0" algn="r" defTabSz="155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16733520" y="5851202"/>
            <a:ext cx="14538960" cy="13752522"/>
          </a:xfrm>
        </p:spPr>
        <p:txBody>
          <a:bodyPr/>
          <a:lstStyle>
            <a:lvl1pPr marL="621906" indent="0">
              <a:defRPr sz="9600">
                <a:solidFill>
                  <a:srgbClr val="F1B82E"/>
                </a:solidFill>
              </a:defRPr>
            </a:lvl1pPr>
            <a:lvl2pPr marL="621906" indent="0">
              <a:defRPr sz="8200">
                <a:solidFill>
                  <a:srgbClr val="FFFFFF"/>
                </a:solidFill>
              </a:defRPr>
            </a:lvl2pPr>
            <a:lvl3pPr marL="932860" indent="0">
              <a:defRPr sz="6900">
                <a:solidFill>
                  <a:srgbClr val="FFFFFF"/>
                </a:solidFill>
              </a:defRPr>
            </a:lvl3pPr>
            <a:lvl4pPr marL="1057245" indent="0">
              <a:defRPr sz="6200">
                <a:solidFill>
                  <a:srgbClr val="FFFFFF"/>
                </a:solidFill>
              </a:defRPr>
            </a:lvl4pPr>
            <a:lvl5pPr marL="1243774" indent="0">
              <a:defRPr sz="6200">
                <a:solidFill>
                  <a:srgbClr val="FFFFFF"/>
                </a:solidFill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6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044" y="4957672"/>
            <a:ext cx="21407497" cy="14646054"/>
          </a:xfrm>
        </p:spPr>
        <p:txBody>
          <a:bodyPr/>
          <a:lstStyle>
            <a:lvl1pPr marL="0" indent="0">
              <a:defRPr sz="11001">
                <a:solidFill>
                  <a:srgbClr val="F1B82E"/>
                </a:solidFill>
              </a:defRPr>
            </a:lvl1pPr>
            <a:lvl2pPr marL="310919">
              <a:defRPr sz="9600">
                <a:solidFill>
                  <a:schemeClr val="bg1"/>
                </a:solidFill>
              </a:defRPr>
            </a:lvl2pPr>
            <a:lvl3pPr marL="1057245">
              <a:defRPr sz="8200">
                <a:solidFill>
                  <a:schemeClr val="bg1"/>
                </a:solidFill>
              </a:defRPr>
            </a:lvl3pPr>
            <a:lvl4pPr marL="1057245">
              <a:defRPr sz="6900">
                <a:solidFill>
                  <a:schemeClr val="bg1"/>
                </a:solidFill>
              </a:defRPr>
            </a:lvl4pPr>
            <a:lvl5pPr marL="1088326">
              <a:defRPr sz="6900">
                <a:solidFill>
                  <a:schemeClr val="bg1"/>
                </a:solidFill>
              </a:defRPr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20196219"/>
            <a:ext cx="29626560" cy="1168400"/>
          </a:xfrm>
        </p:spPr>
        <p:txBody>
          <a:bodyPr/>
          <a:lstStyle>
            <a:lvl1pPr marL="0" marR="0" indent="0" algn="r" defTabSz="155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23734445" y="4957776"/>
            <a:ext cx="7538159" cy="8157091"/>
          </a:xfrm>
        </p:spPr>
        <p:txBody>
          <a:bodyPr wrap="none"/>
          <a:lstStyle>
            <a:lvl1pPr>
              <a:defRPr sz="11001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 algn="ctr">
              <a:buFont typeface="Arial"/>
              <a:buNone/>
              <a:defRPr sz="3400">
                <a:solidFill>
                  <a:srgbClr val="FFFFFF"/>
                </a:solidFill>
              </a:defRPr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12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2"/>
            <a:ext cx="19751040" cy="1154026"/>
          </a:xfrm>
          <a:prstGeom prst="rect">
            <a:avLst/>
          </a:prstGeom>
        </p:spPr>
        <p:txBody>
          <a:bodyPr lIns="310903" tIns="155500" rIns="310903" bIns="155500" anchor="b"/>
          <a:lstStyle>
            <a:lvl1pPr algn="l">
              <a:defRPr sz="6900" b="1">
                <a:solidFill>
                  <a:srgbClr val="F1B82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5274734"/>
            <a:ext cx="19751040" cy="9853514"/>
          </a:xfrm>
        </p:spPr>
        <p:txBody>
          <a:bodyPr/>
          <a:lstStyle>
            <a:lvl1pPr marL="0" indent="0">
              <a:buNone/>
              <a:defRPr sz="3400" b="0">
                <a:solidFill>
                  <a:srgbClr val="FFFFFF"/>
                </a:solidFill>
              </a:defRPr>
            </a:lvl1pPr>
            <a:lvl2pPr marL="1554738" indent="0">
              <a:buNone/>
              <a:defRPr sz="9600"/>
            </a:lvl2pPr>
            <a:lvl3pPr marL="3109479" indent="0">
              <a:buNone/>
              <a:defRPr sz="8200"/>
            </a:lvl3pPr>
            <a:lvl4pPr marL="4664211" indent="0">
              <a:buNone/>
              <a:defRPr sz="6900"/>
            </a:lvl4pPr>
            <a:lvl5pPr marL="6218955" indent="0">
              <a:buNone/>
              <a:defRPr sz="6900"/>
            </a:lvl5pPr>
            <a:lvl6pPr marL="7773693" indent="0">
              <a:buNone/>
              <a:defRPr sz="6900"/>
            </a:lvl6pPr>
            <a:lvl7pPr marL="9328434" indent="0">
              <a:buNone/>
              <a:defRPr sz="6900"/>
            </a:lvl7pPr>
            <a:lvl8pPr marL="10883169" indent="0">
              <a:buNone/>
              <a:defRPr sz="6900"/>
            </a:lvl8pPr>
            <a:lvl9pPr marL="12437903" indent="0">
              <a:buNone/>
              <a:defRPr sz="6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6515948"/>
            <a:ext cx="19751040" cy="3235094"/>
          </a:xfrm>
        </p:spPr>
        <p:txBody>
          <a:bodyPr/>
          <a:lstStyle>
            <a:lvl1pPr marL="0" indent="0">
              <a:buNone/>
              <a:defRPr sz="4800" b="0">
                <a:solidFill>
                  <a:schemeClr val="bg1"/>
                </a:solidFill>
              </a:defRPr>
            </a:lvl1pPr>
            <a:lvl2pPr marL="1554738" indent="0">
              <a:buNone/>
              <a:defRPr sz="4100"/>
            </a:lvl2pPr>
            <a:lvl3pPr marL="3109479" indent="0">
              <a:buNone/>
              <a:defRPr sz="3400"/>
            </a:lvl3pPr>
            <a:lvl4pPr marL="4664211" indent="0">
              <a:buNone/>
              <a:defRPr sz="3100"/>
            </a:lvl4pPr>
            <a:lvl5pPr marL="6218955" indent="0">
              <a:buNone/>
              <a:defRPr sz="3100"/>
            </a:lvl5pPr>
            <a:lvl6pPr marL="7773693" indent="0">
              <a:buNone/>
              <a:defRPr sz="3100"/>
            </a:lvl6pPr>
            <a:lvl7pPr marL="9328434" indent="0">
              <a:buNone/>
              <a:defRPr sz="3100"/>
            </a:lvl7pPr>
            <a:lvl8pPr marL="10883169" indent="0">
              <a:buNone/>
              <a:defRPr sz="3100"/>
            </a:lvl8pPr>
            <a:lvl9pPr marL="12437903" indent="0">
              <a:buNone/>
              <a:defRPr sz="3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20196219"/>
            <a:ext cx="29626560" cy="1168400"/>
          </a:xfrm>
        </p:spPr>
        <p:txBody>
          <a:bodyPr/>
          <a:lstStyle>
            <a:lvl1pPr marL="0" marR="0" indent="0" algn="r" defTabSz="155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</p:spTree>
    <p:extLst>
      <p:ext uri="{BB962C8B-B14F-4D97-AF65-F5344CB8AC3E}">
        <p14:creationId xmlns:p14="http://schemas.microsoft.com/office/powerpoint/2010/main" val="1900203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155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</p:spTree>
    <p:extLst>
      <p:ext uri="{BB962C8B-B14F-4D97-AF65-F5344CB8AC3E}">
        <p14:creationId xmlns:p14="http://schemas.microsoft.com/office/powerpoint/2010/main" val="2635892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lIns="91133" tIns="45585" rIns="91133" bIns="455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807B81-20E9-4C8D-A628-30FEFD7A63F2}" type="datetime1">
              <a:rPr lang="en-US" smtClean="0"/>
              <a:pPr>
                <a:defRPr/>
              </a:pPr>
              <a:t>4/26/2014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47120" y="20340331"/>
            <a:ext cx="10424160" cy="1168400"/>
          </a:xfrm>
          <a:prstGeom prst="rect">
            <a:avLst/>
          </a:prstGeom>
        </p:spPr>
        <p:txBody>
          <a:bodyPr lIns="91133" tIns="45585" rIns="91133" bIns="45585"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591520" y="20340331"/>
            <a:ext cx="7680960" cy="1168400"/>
          </a:xfrm>
          <a:prstGeom prst="rect">
            <a:avLst/>
          </a:prstGeom>
        </p:spPr>
        <p:txBody>
          <a:bodyPr lIns="91133" tIns="45585" rIns="91133" bIns="45585"/>
          <a:lstStyle/>
          <a:p>
            <a:pPr>
              <a:defRPr/>
            </a:pPr>
            <a:fld id="{19064F6C-32AC-4877-8C84-E54EED5E63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21" descr="sig_Line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5" y="1027278"/>
            <a:ext cx="4719028" cy="130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2693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7237" y="12435840"/>
            <a:ext cx="16195345" cy="560832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1556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13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70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26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8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4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96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453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20196219"/>
            <a:ext cx="29626560" cy="1168400"/>
          </a:xfrm>
        </p:spPr>
        <p:txBody>
          <a:bodyPr/>
          <a:lstStyle>
            <a:lvl1pPr marL="0" marR="0" indent="0" algn="r" defTabSz="1556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University Advancement and Marketing  | 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74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5944" y="5476494"/>
            <a:ext cx="18886536" cy="13662410"/>
          </a:xfrm>
        </p:spPr>
        <p:txBody>
          <a:bodyPr wrap="square"/>
          <a:lstStyle>
            <a:lvl1pPr marL="311310" indent="0">
              <a:defRPr sz="9600" b="1">
                <a:solidFill>
                  <a:srgbClr val="F1B82E"/>
                </a:solidFill>
              </a:defRPr>
            </a:lvl1pPr>
            <a:lvl2pPr marL="311310" indent="934025">
              <a:spcBef>
                <a:spcPts val="4196"/>
              </a:spcBef>
              <a:defRPr sz="8200">
                <a:solidFill>
                  <a:schemeClr val="bg1"/>
                </a:solidFill>
              </a:defRPr>
            </a:lvl2pPr>
            <a:lvl3pPr marL="311310" indent="934025">
              <a:defRPr sz="7500">
                <a:solidFill>
                  <a:schemeClr val="bg1"/>
                </a:solidFill>
              </a:defRPr>
            </a:lvl3pPr>
            <a:lvl4pPr marL="311310" indent="934025">
              <a:defRPr>
                <a:solidFill>
                  <a:schemeClr val="bg1"/>
                </a:solidFill>
              </a:defRPr>
            </a:lvl4pPr>
            <a:lvl5pPr marL="311310" indent="93402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20196219"/>
            <a:ext cx="29626560" cy="1168400"/>
          </a:xfrm>
        </p:spPr>
        <p:txBody>
          <a:bodyPr/>
          <a:lstStyle>
            <a:lvl1pPr marL="0" marR="0" indent="0" algn="r" defTabSz="1556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1645920" y="5995384"/>
            <a:ext cx="10059120" cy="10030627"/>
          </a:xfrm>
        </p:spPr>
        <p:txBody>
          <a:bodyPr wrap="none"/>
          <a:lstStyle>
            <a:lvl5pPr algn="ctr">
              <a:buNone/>
              <a:defRPr sz="3400">
                <a:solidFill>
                  <a:srgbClr val="FFFFFF"/>
                </a:solidFill>
              </a:defRPr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10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5" y="6052971"/>
            <a:ext cx="20694172" cy="13085936"/>
          </a:xfrm>
        </p:spPr>
        <p:txBody>
          <a:bodyPr/>
          <a:lstStyle>
            <a:lvl1pPr marL="311310" indent="0">
              <a:defRPr sz="9600">
                <a:solidFill>
                  <a:srgbClr val="F1B82E"/>
                </a:solidFill>
              </a:defRPr>
            </a:lvl1pPr>
            <a:lvl2pPr marL="311310" indent="0">
              <a:spcBef>
                <a:spcPts val="4196"/>
              </a:spcBef>
              <a:defRPr>
                <a:solidFill>
                  <a:schemeClr val="bg1"/>
                </a:solidFill>
              </a:defRPr>
            </a:lvl2pPr>
            <a:lvl3pPr marL="622677" indent="0">
              <a:defRPr>
                <a:solidFill>
                  <a:schemeClr val="bg1"/>
                </a:solidFill>
              </a:defRPr>
            </a:lvl3pPr>
            <a:lvl4pPr marL="747207" indent="0">
              <a:defRPr>
                <a:solidFill>
                  <a:schemeClr val="bg1"/>
                </a:solidFill>
              </a:defRPr>
            </a:lvl4pPr>
            <a:lvl5pPr marL="1058565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20196219"/>
            <a:ext cx="29626560" cy="1168400"/>
          </a:xfrm>
        </p:spPr>
        <p:txBody>
          <a:bodyPr/>
          <a:lstStyle>
            <a:lvl1pPr marL="0" marR="0" indent="0" algn="r" defTabSz="1556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3053519" y="6542942"/>
            <a:ext cx="8219063" cy="8195782"/>
          </a:xfrm>
        </p:spPr>
        <p:txBody>
          <a:bodyPr wrap="none"/>
          <a:lstStyle>
            <a:lvl5pPr algn="ctr">
              <a:buNone/>
              <a:defRPr sz="3400">
                <a:solidFill>
                  <a:srgbClr val="FFFFFF"/>
                </a:solidFill>
              </a:defRPr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71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91"/>
            <a:ext cx="27980640" cy="4358640"/>
          </a:xfrm>
          <a:prstGeom prst="rect">
            <a:avLst/>
          </a:prstGeom>
        </p:spPr>
        <p:txBody>
          <a:bodyPr lIns="311294" tIns="155688" rIns="311294" bIns="155688" anchor="t"/>
          <a:lstStyle>
            <a:lvl1pPr algn="l">
              <a:defRPr sz="13701" b="1" cap="all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4"/>
            <a:ext cx="27980640" cy="4800598"/>
          </a:xfrm>
        </p:spPr>
        <p:txBody>
          <a:bodyPr anchor="b"/>
          <a:lstStyle>
            <a:lvl1pPr marL="0" indent="0">
              <a:buNone/>
              <a:defRPr sz="6900" b="0">
                <a:solidFill>
                  <a:srgbClr val="F1B82E"/>
                </a:solidFill>
              </a:defRPr>
            </a:lvl1pPr>
            <a:lvl2pPr marL="1556675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13354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670033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26717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78339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34007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896747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45342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20225035"/>
            <a:ext cx="29626560" cy="1168400"/>
          </a:xfrm>
        </p:spPr>
        <p:txBody>
          <a:bodyPr/>
          <a:lstStyle>
            <a:lvl1pPr marL="0" marR="0" indent="0" algn="r" defTabSz="1556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</p:spTree>
    <p:extLst>
      <p:ext uri="{BB962C8B-B14F-4D97-AF65-F5344CB8AC3E}">
        <p14:creationId xmlns:p14="http://schemas.microsoft.com/office/powerpoint/2010/main" val="3027240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5851202"/>
            <a:ext cx="14538960" cy="13752522"/>
          </a:xfrm>
        </p:spPr>
        <p:txBody>
          <a:bodyPr/>
          <a:lstStyle>
            <a:lvl1pPr marL="622677" indent="0">
              <a:defRPr sz="9600">
                <a:solidFill>
                  <a:srgbClr val="F1B82E"/>
                </a:solidFill>
              </a:defRPr>
            </a:lvl1pPr>
            <a:lvl2pPr marL="622677" indent="0">
              <a:defRPr sz="8200">
                <a:solidFill>
                  <a:srgbClr val="FFFFFF"/>
                </a:solidFill>
              </a:defRPr>
            </a:lvl2pPr>
            <a:lvl3pPr marL="934025" indent="0">
              <a:defRPr sz="6900">
                <a:solidFill>
                  <a:srgbClr val="FFFFFF"/>
                </a:solidFill>
              </a:defRPr>
            </a:lvl3pPr>
            <a:lvl4pPr marL="1058565" indent="0">
              <a:defRPr sz="6200">
                <a:solidFill>
                  <a:srgbClr val="FFFFFF"/>
                </a:solidFill>
              </a:defRPr>
            </a:lvl4pPr>
            <a:lvl5pPr marL="1245334" indent="0">
              <a:defRPr sz="6200">
                <a:solidFill>
                  <a:srgbClr val="FFFFFF"/>
                </a:solidFill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20196219"/>
            <a:ext cx="29626560" cy="1168400"/>
          </a:xfrm>
        </p:spPr>
        <p:txBody>
          <a:bodyPr/>
          <a:lstStyle>
            <a:lvl1pPr marL="0" marR="0" indent="0" algn="r" defTabSz="1556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16733520" y="5851202"/>
            <a:ext cx="14538960" cy="13752522"/>
          </a:xfrm>
        </p:spPr>
        <p:txBody>
          <a:bodyPr/>
          <a:lstStyle>
            <a:lvl1pPr marL="622677" indent="0">
              <a:defRPr sz="9600">
                <a:solidFill>
                  <a:srgbClr val="F1B82E"/>
                </a:solidFill>
              </a:defRPr>
            </a:lvl1pPr>
            <a:lvl2pPr marL="622677" indent="0">
              <a:defRPr sz="8200">
                <a:solidFill>
                  <a:srgbClr val="FFFFFF"/>
                </a:solidFill>
              </a:defRPr>
            </a:lvl2pPr>
            <a:lvl3pPr marL="934025" indent="0">
              <a:defRPr sz="6900">
                <a:solidFill>
                  <a:srgbClr val="FFFFFF"/>
                </a:solidFill>
              </a:defRPr>
            </a:lvl3pPr>
            <a:lvl4pPr marL="1058565" indent="0">
              <a:defRPr sz="6200">
                <a:solidFill>
                  <a:srgbClr val="FFFFFF"/>
                </a:solidFill>
              </a:defRPr>
            </a:lvl4pPr>
            <a:lvl5pPr marL="1245334" indent="0">
              <a:defRPr sz="6200">
                <a:solidFill>
                  <a:srgbClr val="FFFFFF"/>
                </a:solidFill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0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91"/>
            <a:ext cx="27980640" cy="4358640"/>
          </a:xfrm>
          <a:prstGeom prst="rect">
            <a:avLst/>
          </a:prstGeom>
        </p:spPr>
        <p:txBody>
          <a:bodyPr lIns="310591" tIns="155349" rIns="310591" bIns="155349" anchor="t"/>
          <a:lstStyle>
            <a:lvl1pPr algn="l">
              <a:defRPr sz="13701" b="1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4"/>
            <a:ext cx="27980640" cy="4800598"/>
          </a:xfrm>
        </p:spPr>
        <p:txBody>
          <a:bodyPr anchor="b"/>
          <a:lstStyle>
            <a:lvl1pPr marL="0" indent="0">
              <a:buNone/>
              <a:defRPr sz="6900" b="0">
                <a:solidFill>
                  <a:srgbClr val="D31044"/>
                </a:solidFill>
              </a:defRPr>
            </a:lvl1pPr>
            <a:lvl2pPr marL="1553189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06379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6595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1275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76594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31913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872314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425503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20388907"/>
            <a:ext cx="29626560" cy="1168400"/>
          </a:xfrm>
        </p:spPr>
        <p:txBody>
          <a:bodyPr/>
          <a:lstStyle>
            <a:lvl1pPr marL="0" marR="0" indent="0" algn="r" defTabSz="1553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University Advancement and Marketing  | 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21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026" y="4957672"/>
            <a:ext cx="21407497" cy="14646054"/>
          </a:xfrm>
        </p:spPr>
        <p:txBody>
          <a:bodyPr/>
          <a:lstStyle>
            <a:lvl1pPr marL="0" indent="0">
              <a:defRPr sz="11001">
                <a:solidFill>
                  <a:srgbClr val="F1B82E"/>
                </a:solidFill>
              </a:defRPr>
            </a:lvl1pPr>
            <a:lvl2pPr marL="311310">
              <a:defRPr sz="9600">
                <a:solidFill>
                  <a:schemeClr val="bg1"/>
                </a:solidFill>
              </a:defRPr>
            </a:lvl2pPr>
            <a:lvl3pPr marL="1058565">
              <a:defRPr sz="8200">
                <a:solidFill>
                  <a:schemeClr val="bg1"/>
                </a:solidFill>
              </a:defRPr>
            </a:lvl3pPr>
            <a:lvl4pPr marL="1058565">
              <a:defRPr sz="6900">
                <a:solidFill>
                  <a:schemeClr val="bg1"/>
                </a:solidFill>
              </a:defRPr>
            </a:lvl4pPr>
            <a:lvl5pPr marL="1089680">
              <a:defRPr sz="6900">
                <a:solidFill>
                  <a:schemeClr val="bg1"/>
                </a:solidFill>
              </a:defRPr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20196219"/>
            <a:ext cx="29626560" cy="1168400"/>
          </a:xfrm>
        </p:spPr>
        <p:txBody>
          <a:bodyPr/>
          <a:lstStyle>
            <a:lvl1pPr marL="0" marR="0" indent="0" algn="r" defTabSz="1556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23734427" y="4957760"/>
            <a:ext cx="7538159" cy="8157091"/>
          </a:xfrm>
        </p:spPr>
        <p:txBody>
          <a:bodyPr wrap="none"/>
          <a:lstStyle>
            <a:lvl1pPr>
              <a:defRPr sz="11001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 algn="ctr">
              <a:buFont typeface="Arial"/>
              <a:buNone/>
              <a:defRPr sz="3400">
                <a:solidFill>
                  <a:srgbClr val="FFFFFF"/>
                </a:solidFill>
              </a:defRPr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30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2"/>
            <a:ext cx="19751040" cy="1154026"/>
          </a:xfrm>
          <a:prstGeom prst="rect">
            <a:avLst/>
          </a:prstGeom>
        </p:spPr>
        <p:txBody>
          <a:bodyPr lIns="311294" tIns="155688" rIns="311294" bIns="155688" anchor="b"/>
          <a:lstStyle>
            <a:lvl1pPr algn="l">
              <a:defRPr sz="6900" b="1">
                <a:solidFill>
                  <a:srgbClr val="F1B82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5274734"/>
            <a:ext cx="19751040" cy="9853514"/>
          </a:xfrm>
        </p:spPr>
        <p:txBody>
          <a:bodyPr/>
          <a:lstStyle>
            <a:lvl1pPr marL="0" indent="0">
              <a:buNone/>
              <a:defRPr sz="3400" b="0">
                <a:solidFill>
                  <a:srgbClr val="FFFFFF"/>
                </a:solidFill>
              </a:defRPr>
            </a:lvl1pPr>
            <a:lvl2pPr marL="1556675" indent="0">
              <a:buNone/>
              <a:defRPr sz="9600"/>
            </a:lvl2pPr>
            <a:lvl3pPr marL="3113354" indent="0">
              <a:buNone/>
              <a:defRPr sz="8200"/>
            </a:lvl3pPr>
            <a:lvl4pPr marL="4670033" indent="0">
              <a:buNone/>
              <a:defRPr sz="6900"/>
            </a:lvl4pPr>
            <a:lvl5pPr marL="6226717" indent="0">
              <a:buNone/>
              <a:defRPr sz="6900"/>
            </a:lvl5pPr>
            <a:lvl6pPr marL="7783396" indent="0">
              <a:buNone/>
              <a:defRPr sz="6900"/>
            </a:lvl6pPr>
            <a:lvl7pPr marL="9340075" indent="0">
              <a:buNone/>
              <a:defRPr sz="6900"/>
            </a:lvl7pPr>
            <a:lvl8pPr marL="10896747" indent="0">
              <a:buNone/>
              <a:defRPr sz="6900"/>
            </a:lvl8pPr>
            <a:lvl9pPr marL="12453425" indent="0">
              <a:buNone/>
              <a:defRPr sz="6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6515948"/>
            <a:ext cx="19751040" cy="3235094"/>
          </a:xfrm>
        </p:spPr>
        <p:txBody>
          <a:bodyPr/>
          <a:lstStyle>
            <a:lvl1pPr marL="0" indent="0">
              <a:buNone/>
              <a:defRPr sz="4800" b="0">
                <a:solidFill>
                  <a:schemeClr val="bg1"/>
                </a:solidFill>
              </a:defRPr>
            </a:lvl1pPr>
            <a:lvl2pPr marL="1556675" indent="0">
              <a:buNone/>
              <a:defRPr sz="4100"/>
            </a:lvl2pPr>
            <a:lvl3pPr marL="3113354" indent="0">
              <a:buNone/>
              <a:defRPr sz="3400"/>
            </a:lvl3pPr>
            <a:lvl4pPr marL="4670033" indent="0">
              <a:buNone/>
              <a:defRPr sz="3100"/>
            </a:lvl4pPr>
            <a:lvl5pPr marL="6226717" indent="0">
              <a:buNone/>
              <a:defRPr sz="3100"/>
            </a:lvl5pPr>
            <a:lvl6pPr marL="7783396" indent="0">
              <a:buNone/>
              <a:defRPr sz="3100"/>
            </a:lvl6pPr>
            <a:lvl7pPr marL="9340075" indent="0">
              <a:buNone/>
              <a:defRPr sz="3100"/>
            </a:lvl7pPr>
            <a:lvl8pPr marL="10896747" indent="0">
              <a:buNone/>
              <a:defRPr sz="3100"/>
            </a:lvl8pPr>
            <a:lvl9pPr marL="12453425" indent="0">
              <a:buNone/>
              <a:defRPr sz="3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20196219"/>
            <a:ext cx="29626560" cy="1168400"/>
          </a:xfrm>
        </p:spPr>
        <p:txBody>
          <a:bodyPr/>
          <a:lstStyle>
            <a:lvl1pPr marL="0" marR="0" indent="0" algn="r" defTabSz="1556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</p:spTree>
    <p:extLst>
      <p:ext uri="{BB962C8B-B14F-4D97-AF65-F5344CB8AC3E}">
        <p14:creationId xmlns:p14="http://schemas.microsoft.com/office/powerpoint/2010/main" val="2563382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1556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</p:spTree>
    <p:extLst>
      <p:ext uri="{BB962C8B-B14F-4D97-AF65-F5344CB8AC3E}">
        <p14:creationId xmlns:p14="http://schemas.microsoft.com/office/powerpoint/2010/main" val="3733299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lIns="91133" tIns="45585" rIns="91133" bIns="455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807B81-20E9-4C8D-A628-30FEFD7A63F2}" type="datetime1">
              <a:rPr lang="en-US" smtClean="0"/>
              <a:pPr>
                <a:defRPr/>
              </a:pPr>
              <a:t>4/26/2014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47120" y="20340331"/>
            <a:ext cx="10424160" cy="1168400"/>
          </a:xfrm>
          <a:prstGeom prst="rect">
            <a:avLst/>
          </a:prstGeom>
        </p:spPr>
        <p:txBody>
          <a:bodyPr lIns="91133" tIns="45585" rIns="91133" bIns="45585"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591520" y="20340331"/>
            <a:ext cx="7680960" cy="1168400"/>
          </a:xfrm>
          <a:prstGeom prst="rect">
            <a:avLst/>
          </a:prstGeom>
        </p:spPr>
        <p:txBody>
          <a:bodyPr lIns="91133" tIns="45585" rIns="91133" bIns="45585"/>
          <a:lstStyle/>
          <a:p>
            <a:pPr>
              <a:defRPr/>
            </a:pPr>
            <a:fld id="{19064F6C-32AC-4877-8C84-E54EED5E63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21" descr="sig_Line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5" y="1027278"/>
            <a:ext cx="4719028" cy="130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2693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7237" y="12435840"/>
            <a:ext cx="16195345" cy="560832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1556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13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70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26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8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4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96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453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20196219"/>
            <a:ext cx="29626560" cy="1168400"/>
          </a:xfrm>
        </p:spPr>
        <p:txBody>
          <a:bodyPr/>
          <a:lstStyle>
            <a:lvl1pPr marL="0" marR="0" indent="0" algn="r" defTabSz="1556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University Advancement and Marketing  | 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74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20196219"/>
            <a:ext cx="29626560" cy="1168400"/>
          </a:xfrm>
        </p:spPr>
        <p:txBody>
          <a:bodyPr/>
          <a:lstStyle>
            <a:lvl1pPr marL="0" marR="0" indent="0" algn="r" defTabSz="1556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University Advancement and Marketing  |  2010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109556" y="5505315"/>
            <a:ext cx="16162927" cy="14075904"/>
          </a:xfrm>
        </p:spPr>
        <p:txBody>
          <a:bodyPr/>
          <a:lstStyle>
            <a:lvl1pPr marL="311310" indent="0">
              <a:defRPr>
                <a:solidFill>
                  <a:schemeClr val="tx1"/>
                </a:solidFill>
              </a:defRPr>
            </a:lvl1pPr>
            <a:lvl2pPr marL="311310" indent="0">
              <a:spcBef>
                <a:spcPts val="4196"/>
              </a:spcBef>
              <a:buClr>
                <a:schemeClr val="bg1"/>
              </a:buClr>
              <a:defRPr>
                <a:solidFill>
                  <a:srgbClr val="000000"/>
                </a:solidFill>
              </a:defRPr>
            </a:lvl2pPr>
            <a:lvl3pPr marL="622677" indent="0">
              <a:buClr>
                <a:schemeClr val="bg1"/>
              </a:buClr>
              <a:defRPr>
                <a:solidFill>
                  <a:srgbClr val="000000"/>
                </a:solidFill>
              </a:defRPr>
            </a:lvl3pPr>
            <a:lvl4pPr marL="747207" indent="0">
              <a:buClr>
                <a:schemeClr val="bg1"/>
              </a:buClr>
              <a:defRPr>
                <a:solidFill>
                  <a:srgbClr val="000000"/>
                </a:solidFill>
              </a:defRPr>
            </a:lvl4pPr>
            <a:lvl5pPr marL="1058565" indent="0">
              <a:buClr>
                <a:schemeClr val="bg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98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681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79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5851202"/>
            <a:ext cx="14538960" cy="13752522"/>
          </a:xfrm>
        </p:spPr>
        <p:txBody>
          <a:bodyPr/>
          <a:lstStyle>
            <a:lvl1pPr marL="621289" indent="0">
              <a:defRPr sz="9600">
                <a:solidFill>
                  <a:srgbClr val="D31044"/>
                </a:solidFill>
              </a:defRPr>
            </a:lvl1pPr>
            <a:lvl2pPr marL="621289" indent="0">
              <a:defRPr sz="8200">
                <a:solidFill>
                  <a:schemeClr val="tx1"/>
                </a:solidFill>
              </a:defRPr>
            </a:lvl2pPr>
            <a:lvl3pPr marL="931927" indent="0">
              <a:defRPr sz="6900">
                <a:solidFill>
                  <a:schemeClr val="tx1"/>
                </a:solidFill>
              </a:defRPr>
            </a:lvl3pPr>
            <a:lvl4pPr marL="1056189" indent="0">
              <a:defRPr sz="6200">
                <a:solidFill>
                  <a:schemeClr val="tx1"/>
                </a:solidFill>
              </a:defRPr>
            </a:lvl4pPr>
            <a:lvl5pPr marL="1242526" indent="0">
              <a:defRPr sz="6200">
                <a:solidFill>
                  <a:schemeClr val="tx1"/>
                </a:solidFill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20392859"/>
            <a:ext cx="29626560" cy="1168400"/>
          </a:xfrm>
        </p:spPr>
        <p:txBody>
          <a:bodyPr/>
          <a:lstStyle>
            <a:lvl1pPr marL="0" marR="0" indent="0" algn="r" defTabSz="1553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University Advancement and Marketing  |  2010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16733520" y="5851202"/>
            <a:ext cx="14538960" cy="13752522"/>
          </a:xfrm>
        </p:spPr>
        <p:txBody>
          <a:bodyPr/>
          <a:lstStyle>
            <a:lvl1pPr marL="621289" indent="0">
              <a:defRPr sz="9600">
                <a:solidFill>
                  <a:srgbClr val="D31044"/>
                </a:solidFill>
              </a:defRPr>
            </a:lvl1pPr>
            <a:lvl2pPr marL="621289" indent="0">
              <a:defRPr sz="8200">
                <a:solidFill>
                  <a:srgbClr val="000000"/>
                </a:solidFill>
              </a:defRPr>
            </a:lvl2pPr>
            <a:lvl3pPr marL="931927" indent="0">
              <a:defRPr sz="6900">
                <a:solidFill>
                  <a:srgbClr val="000000"/>
                </a:solidFill>
              </a:defRPr>
            </a:lvl3pPr>
            <a:lvl4pPr marL="1056189" indent="0">
              <a:defRPr sz="6200">
                <a:solidFill>
                  <a:srgbClr val="000000"/>
                </a:solidFill>
              </a:defRPr>
            </a:lvl4pPr>
            <a:lvl5pPr marL="1242526" indent="0">
              <a:defRPr sz="6200">
                <a:solidFill>
                  <a:srgbClr val="000000"/>
                </a:solidFill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0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058" y="4957672"/>
            <a:ext cx="21407497" cy="14646054"/>
          </a:xfrm>
        </p:spPr>
        <p:txBody>
          <a:bodyPr/>
          <a:lstStyle>
            <a:lvl1pPr marL="0" indent="0">
              <a:defRPr sz="11001">
                <a:solidFill>
                  <a:srgbClr val="D31044"/>
                </a:solidFill>
              </a:defRPr>
            </a:lvl1pPr>
            <a:lvl2pPr marL="310607">
              <a:defRPr sz="9600">
                <a:solidFill>
                  <a:schemeClr val="tx1"/>
                </a:solidFill>
              </a:defRPr>
            </a:lvl2pPr>
            <a:lvl3pPr marL="1056189">
              <a:defRPr sz="8200">
                <a:solidFill>
                  <a:schemeClr val="tx1"/>
                </a:solidFill>
              </a:defRPr>
            </a:lvl3pPr>
            <a:lvl4pPr marL="1056189">
              <a:defRPr sz="6900">
                <a:solidFill>
                  <a:schemeClr val="tx1"/>
                </a:solidFill>
              </a:defRPr>
            </a:lvl4pPr>
            <a:lvl5pPr marL="1087242">
              <a:defRPr sz="6900">
                <a:solidFill>
                  <a:schemeClr val="tx1"/>
                </a:solidFill>
              </a:defRPr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20392859"/>
            <a:ext cx="29626560" cy="1168400"/>
          </a:xfrm>
        </p:spPr>
        <p:txBody>
          <a:bodyPr/>
          <a:lstStyle>
            <a:lvl1pPr marL="0" marR="0" indent="0" algn="r" defTabSz="1553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University Advancement and Marketing  |  2010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23734459" y="4957788"/>
            <a:ext cx="7538159" cy="8157091"/>
          </a:xfrm>
        </p:spPr>
        <p:txBody>
          <a:bodyPr wrap="none"/>
          <a:lstStyle>
            <a:lvl1pPr>
              <a:defRPr sz="11001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 algn="ctr">
              <a:buFont typeface="Arial"/>
              <a:buNone/>
              <a:defRPr sz="3400">
                <a:solidFill>
                  <a:srgbClr val="FFFFFF"/>
                </a:solidFill>
              </a:defRPr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3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2"/>
            <a:ext cx="19751040" cy="1154026"/>
          </a:xfrm>
          <a:prstGeom prst="rect">
            <a:avLst/>
          </a:prstGeom>
        </p:spPr>
        <p:txBody>
          <a:bodyPr lIns="310591" tIns="155349" rIns="310591" bIns="155349" anchor="b"/>
          <a:lstStyle>
            <a:lvl1pPr algn="l">
              <a:defRPr sz="69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5274734"/>
            <a:ext cx="19751040" cy="9853514"/>
          </a:xfrm>
        </p:spPr>
        <p:txBody>
          <a:bodyPr/>
          <a:lstStyle>
            <a:lvl1pPr marL="0" indent="0">
              <a:buNone/>
              <a:defRPr sz="3400" b="0">
                <a:solidFill>
                  <a:srgbClr val="FFFFFF"/>
                </a:solidFill>
              </a:defRPr>
            </a:lvl1pPr>
            <a:lvl2pPr marL="1553189" indent="0">
              <a:buNone/>
              <a:defRPr sz="9600"/>
            </a:lvl2pPr>
            <a:lvl3pPr marL="3106379" indent="0">
              <a:buNone/>
              <a:defRPr sz="8200"/>
            </a:lvl3pPr>
            <a:lvl4pPr marL="4659561" indent="0">
              <a:buNone/>
              <a:defRPr sz="6900"/>
            </a:lvl4pPr>
            <a:lvl5pPr marL="6212756" indent="0">
              <a:buNone/>
              <a:defRPr sz="6900"/>
            </a:lvl5pPr>
            <a:lvl6pPr marL="7765942" indent="0">
              <a:buNone/>
              <a:defRPr sz="6900"/>
            </a:lvl6pPr>
            <a:lvl7pPr marL="9319132" indent="0">
              <a:buNone/>
              <a:defRPr sz="6900"/>
            </a:lvl7pPr>
            <a:lvl8pPr marL="10872314" indent="0">
              <a:buNone/>
              <a:defRPr sz="6900"/>
            </a:lvl8pPr>
            <a:lvl9pPr marL="12425503" indent="0">
              <a:buNone/>
              <a:defRPr sz="6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6515948"/>
            <a:ext cx="19751040" cy="3235094"/>
          </a:xfrm>
        </p:spPr>
        <p:txBody>
          <a:bodyPr/>
          <a:lstStyle>
            <a:lvl1pPr marL="0" indent="0">
              <a:buNone/>
              <a:defRPr sz="4800" b="0">
                <a:solidFill>
                  <a:srgbClr val="D31044"/>
                </a:solidFill>
              </a:defRPr>
            </a:lvl1pPr>
            <a:lvl2pPr marL="1553189" indent="0">
              <a:buNone/>
              <a:defRPr sz="4100"/>
            </a:lvl2pPr>
            <a:lvl3pPr marL="3106379" indent="0">
              <a:buNone/>
              <a:defRPr sz="3400"/>
            </a:lvl3pPr>
            <a:lvl4pPr marL="4659561" indent="0">
              <a:buNone/>
              <a:defRPr sz="3100"/>
            </a:lvl4pPr>
            <a:lvl5pPr marL="6212756" indent="0">
              <a:buNone/>
              <a:defRPr sz="3100"/>
            </a:lvl5pPr>
            <a:lvl6pPr marL="7765942" indent="0">
              <a:buNone/>
              <a:defRPr sz="3100"/>
            </a:lvl6pPr>
            <a:lvl7pPr marL="9319132" indent="0">
              <a:buNone/>
              <a:defRPr sz="3100"/>
            </a:lvl7pPr>
            <a:lvl8pPr marL="10872314" indent="0">
              <a:buNone/>
              <a:defRPr sz="3100"/>
            </a:lvl8pPr>
            <a:lvl9pPr marL="12425503" indent="0">
              <a:buNone/>
              <a:defRPr sz="3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20392859"/>
            <a:ext cx="29626560" cy="1168400"/>
          </a:xfrm>
        </p:spPr>
        <p:txBody>
          <a:bodyPr/>
          <a:lstStyle>
            <a:lvl1pPr marL="0" marR="0" indent="0" algn="r" defTabSz="1553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University Advancement and Marketing  | 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45920" y="20215979"/>
            <a:ext cx="29626560" cy="1168400"/>
          </a:xfrm>
        </p:spPr>
        <p:txBody>
          <a:bodyPr/>
          <a:lstStyle>
            <a:lvl1pPr marL="0" marR="0" indent="0" algn="r" defTabSz="1553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University Advancement and Marketing  |  2010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4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5944" y="5476494"/>
            <a:ext cx="18886536" cy="13662410"/>
          </a:xfrm>
        </p:spPr>
        <p:txBody>
          <a:bodyPr wrap="square"/>
          <a:lstStyle>
            <a:lvl1pPr marL="310762" indent="0">
              <a:defRPr sz="9600" b="1">
                <a:solidFill>
                  <a:srgbClr val="F1B82E"/>
                </a:solidFill>
              </a:defRPr>
            </a:lvl1pPr>
            <a:lvl2pPr marL="310762" indent="932393">
              <a:spcBef>
                <a:spcPts val="4196"/>
              </a:spcBef>
              <a:defRPr sz="8200">
                <a:solidFill>
                  <a:schemeClr val="bg1"/>
                </a:solidFill>
              </a:defRPr>
            </a:lvl2pPr>
            <a:lvl3pPr marL="310762" indent="932393">
              <a:defRPr sz="7500">
                <a:solidFill>
                  <a:schemeClr val="bg1"/>
                </a:solidFill>
              </a:defRPr>
            </a:lvl3pPr>
            <a:lvl4pPr marL="310762" indent="932393">
              <a:defRPr>
                <a:solidFill>
                  <a:schemeClr val="bg1"/>
                </a:solidFill>
              </a:defRPr>
            </a:lvl4pPr>
            <a:lvl5pPr marL="310762" indent="932393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20196219"/>
            <a:ext cx="29626560" cy="1168400"/>
          </a:xfrm>
        </p:spPr>
        <p:txBody>
          <a:bodyPr/>
          <a:lstStyle>
            <a:lvl1pPr marL="0" marR="0" indent="0" algn="r" defTabSz="1553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1645920" y="5995408"/>
            <a:ext cx="10059120" cy="10030627"/>
          </a:xfrm>
        </p:spPr>
        <p:txBody>
          <a:bodyPr wrap="none"/>
          <a:lstStyle>
            <a:lvl5pPr algn="ctr">
              <a:buNone/>
              <a:defRPr sz="3400">
                <a:solidFill>
                  <a:srgbClr val="FFFFFF"/>
                </a:solidFill>
              </a:defRPr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1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5" y="6052971"/>
            <a:ext cx="20694172" cy="13085936"/>
          </a:xfrm>
        </p:spPr>
        <p:txBody>
          <a:bodyPr/>
          <a:lstStyle>
            <a:lvl1pPr marL="310762" indent="0">
              <a:defRPr sz="9600">
                <a:solidFill>
                  <a:srgbClr val="F1B82E"/>
                </a:solidFill>
              </a:defRPr>
            </a:lvl1pPr>
            <a:lvl2pPr marL="310762" indent="0">
              <a:spcBef>
                <a:spcPts val="4196"/>
              </a:spcBef>
              <a:defRPr>
                <a:solidFill>
                  <a:schemeClr val="bg1"/>
                </a:solidFill>
              </a:defRPr>
            </a:lvl2pPr>
            <a:lvl3pPr marL="621597" indent="0">
              <a:defRPr>
                <a:solidFill>
                  <a:schemeClr val="bg1"/>
                </a:solidFill>
              </a:defRPr>
            </a:lvl3pPr>
            <a:lvl4pPr marL="745911" indent="0">
              <a:defRPr>
                <a:solidFill>
                  <a:schemeClr val="bg1"/>
                </a:solidFill>
              </a:defRPr>
            </a:lvl4pPr>
            <a:lvl5pPr marL="1056717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20196219"/>
            <a:ext cx="29626560" cy="1168400"/>
          </a:xfrm>
        </p:spPr>
        <p:txBody>
          <a:bodyPr/>
          <a:lstStyle>
            <a:lvl1pPr marL="0" marR="0" indent="0" algn="r" defTabSz="1553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University Advancement and Marketing  |  2010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3053544" y="6542942"/>
            <a:ext cx="8219063" cy="8195782"/>
          </a:xfrm>
        </p:spPr>
        <p:txBody>
          <a:bodyPr wrap="none"/>
          <a:lstStyle>
            <a:lvl5pPr algn="ctr">
              <a:buNone/>
              <a:defRPr sz="3400">
                <a:solidFill>
                  <a:srgbClr val="FFFFFF"/>
                </a:solidFill>
              </a:defRPr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1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5944" y="5062995"/>
            <a:ext cx="18886536" cy="14075904"/>
          </a:xfrm>
          <a:prstGeom prst="rect">
            <a:avLst/>
          </a:prstGeom>
        </p:spPr>
        <p:txBody>
          <a:bodyPr vert="horz" wrap="square" lIns="310591" tIns="155349" rIns="310591" bIns="155349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052107"/>
            <a:ext cx="29626560" cy="1168400"/>
          </a:xfrm>
          <a:prstGeom prst="rect">
            <a:avLst/>
          </a:prstGeom>
        </p:spPr>
        <p:txBody>
          <a:bodyPr vert="horz" lIns="310591" tIns="155349" rIns="310591" bIns="155349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defTabSz="1553189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ea typeface="+mn-ea"/>
              </a:rPr>
              <a:t>University Advancement and Marketing  |  2010</a:t>
            </a: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pic>
        <p:nvPicPr>
          <p:cNvPr id="6" name="Picture 5" descr="title-background-03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-19044" y="1"/>
            <a:ext cx="33664061" cy="224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8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1553189" rtl="0" eaLnBrk="1" latinLnBrk="0" hangingPunct="1">
        <a:spcBef>
          <a:spcPct val="0"/>
        </a:spcBef>
        <a:buNone/>
        <a:defRPr sz="151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4902" indent="-1164902" algn="l" defTabSz="1553189" rtl="0" eaLnBrk="1" latinLnBrk="0" hangingPunct="1">
        <a:spcBef>
          <a:spcPct val="20000"/>
        </a:spcBef>
        <a:buFont typeface="Arial"/>
        <a:buNone/>
        <a:defRPr sz="11001" b="1" kern="1200" baseline="0">
          <a:solidFill>
            <a:schemeClr val="tx1"/>
          </a:solidFill>
          <a:latin typeface="Helvetica"/>
          <a:ea typeface="+mn-ea"/>
          <a:cs typeface="Helvetica"/>
        </a:defRPr>
      </a:lvl1pPr>
      <a:lvl2pPr marL="2523934" indent="-970736" algn="l" defTabSz="1553189" rtl="0" eaLnBrk="1" latinLnBrk="0" hangingPunct="1">
        <a:spcBef>
          <a:spcPct val="20000"/>
        </a:spcBef>
        <a:buClr>
          <a:srgbClr val="F1B82E"/>
        </a:buClr>
        <a:buSzPct val="100000"/>
        <a:buFont typeface="Menlo Bold"/>
        <a:buChar char="■"/>
        <a:defRPr sz="96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3882967" indent="-776581" algn="l" defTabSz="1553189" rtl="0" eaLnBrk="1" latinLnBrk="0" hangingPunct="1">
        <a:spcBef>
          <a:spcPct val="20000"/>
        </a:spcBef>
        <a:buClr>
          <a:srgbClr val="F1B82E"/>
        </a:buClr>
        <a:buFont typeface="Lucida Grande"/>
        <a:buChar char="▪"/>
        <a:defRPr sz="82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5436155" indent="-776581" algn="l" defTabSz="1553189" rtl="0" eaLnBrk="1" latinLnBrk="0" hangingPunct="1">
        <a:spcBef>
          <a:spcPct val="20000"/>
        </a:spcBef>
        <a:buClr>
          <a:srgbClr val="F1B82E"/>
        </a:buClr>
        <a:buFont typeface="Apple Symbols"/>
        <a:buChar char="▪"/>
        <a:defRPr sz="69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6989343" indent="-776581" algn="l" defTabSz="1553189" rtl="0" eaLnBrk="1" latinLnBrk="0" hangingPunct="1">
        <a:spcBef>
          <a:spcPct val="20000"/>
        </a:spcBef>
        <a:buClr>
          <a:srgbClr val="F1B82E"/>
        </a:buClr>
        <a:buFont typeface="Lucida Grande"/>
        <a:buChar char="⁃"/>
        <a:defRPr sz="69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8542542" indent="-776581" algn="l" defTabSz="1553189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095723" indent="-776581" algn="l" defTabSz="1553189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648912" indent="-776581" algn="l" defTabSz="1553189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202099" indent="-776581" algn="l" defTabSz="1553189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5318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53189" algn="l" defTabSz="155318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06379" algn="l" defTabSz="155318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659561" algn="l" defTabSz="155318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12756" algn="l" defTabSz="155318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765942" algn="l" defTabSz="155318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319132" algn="l" defTabSz="155318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872314" algn="l" defTabSz="155318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425503" algn="l" defTabSz="155318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5944" y="5062995"/>
            <a:ext cx="18886536" cy="14075904"/>
          </a:xfrm>
          <a:prstGeom prst="rect">
            <a:avLst/>
          </a:prstGeom>
        </p:spPr>
        <p:txBody>
          <a:bodyPr vert="horz" wrap="square" lIns="310746" tIns="155424" rIns="310746" bIns="155424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052107"/>
            <a:ext cx="29626560" cy="1168400"/>
          </a:xfrm>
          <a:prstGeom prst="rect">
            <a:avLst/>
          </a:prstGeom>
        </p:spPr>
        <p:txBody>
          <a:bodyPr vert="horz" lIns="310746" tIns="155424" rIns="310746" bIns="155424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defTabSz="1553963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ea typeface="+mn-ea"/>
              </a:rPr>
              <a:t>University Advancement and Marketing  |  2010</a:t>
            </a: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pic>
        <p:nvPicPr>
          <p:cNvPr id="5" name="Picture 4" descr="title-background-02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-19039" y="1"/>
            <a:ext cx="33334024" cy="222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754" r:id="rId8"/>
    <p:sldLayoutId id="2147483755" r:id="rId9"/>
  </p:sldLayoutIdLst>
  <p:txStyles>
    <p:titleStyle>
      <a:lvl1pPr algn="ctr" defTabSz="1553963" rtl="0" eaLnBrk="1" latinLnBrk="0" hangingPunct="1">
        <a:spcBef>
          <a:spcPct val="0"/>
        </a:spcBef>
        <a:buNone/>
        <a:defRPr sz="151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5484" indent="-1165484" algn="l" defTabSz="1553963" rtl="0" eaLnBrk="1" latinLnBrk="0" hangingPunct="1">
        <a:spcBef>
          <a:spcPct val="20000"/>
        </a:spcBef>
        <a:buFont typeface="Arial"/>
        <a:buNone/>
        <a:defRPr sz="11001" b="1" kern="1200" baseline="0">
          <a:solidFill>
            <a:schemeClr val="tx1"/>
          </a:solidFill>
          <a:latin typeface="Helvetica"/>
          <a:ea typeface="+mn-ea"/>
          <a:cs typeface="Helvetica"/>
        </a:defRPr>
      </a:lvl1pPr>
      <a:lvl2pPr marL="2525196" indent="-971223" algn="l" defTabSz="1553963" rtl="0" eaLnBrk="1" latinLnBrk="0" hangingPunct="1">
        <a:spcBef>
          <a:spcPct val="20000"/>
        </a:spcBef>
        <a:buClr>
          <a:srgbClr val="F1B82E"/>
        </a:buClr>
        <a:buSzPct val="100000"/>
        <a:buFont typeface="Menlo Bold"/>
        <a:buChar char="■"/>
        <a:defRPr sz="96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3884908" indent="-776965" algn="l" defTabSz="1553963" rtl="0" eaLnBrk="1" latinLnBrk="0" hangingPunct="1">
        <a:spcBef>
          <a:spcPct val="20000"/>
        </a:spcBef>
        <a:buClr>
          <a:srgbClr val="F1B82E"/>
        </a:buClr>
        <a:buFont typeface="Lucida Grande"/>
        <a:buChar char="▪"/>
        <a:defRPr sz="82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5438871" indent="-776965" algn="l" defTabSz="1553963" rtl="0" eaLnBrk="1" latinLnBrk="0" hangingPunct="1">
        <a:spcBef>
          <a:spcPct val="20000"/>
        </a:spcBef>
        <a:buClr>
          <a:srgbClr val="F1B82E"/>
        </a:buClr>
        <a:buFont typeface="Apple Symbols"/>
        <a:buChar char="▪"/>
        <a:defRPr sz="69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6992834" indent="-776965" algn="l" defTabSz="1553963" rtl="0" eaLnBrk="1" latinLnBrk="0" hangingPunct="1">
        <a:spcBef>
          <a:spcPct val="20000"/>
        </a:spcBef>
        <a:buClr>
          <a:srgbClr val="F1B82E"/>
        </a:buClr>
        <a:buFont typeface="Lucida Grande"/>
        <a:buChar char="⁃"/>
        <a:defRPr sz="69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8546803" indent="-776965" algn="l" defTabSz="1553963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00763" indent="-776965" algn="l" defTabSz="1553963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654723" indent="-776965" algn="l" defTabSz="1553963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208686" indent="-776965" algn="l" defTabSz="1553963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5396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53963" algn="l" defTabSz="155396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07929" algn="l" defTabSz="155396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661886" algn="l" defTabSz="155396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15856" algn="l" defTabSz="155396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769816" algn="l" defTabSz="155396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323781" algn="l" defTabSz="155396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877738" algn="l" defTabSz="155396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431701" algn="l" defTabSz="1553963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5944" y="5062995"/>
            <a:ext cx="18886536" cy="14075904"/>
          </a:xfrm>
          <a:prstGeom prst="rect">
            <a:avLst/>
          </a:prstGeom>
        </p:spPr>
        <p:txBody>
          <a:bodyPr vert="horz" wrap="square" lIns="310903" tIns="155500" rIns="310903" bIns="1555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052107"/>
            <a:ext cx="29626560" cy="1168400"/>
          </a:xfrm>
          <a:prstGeom prst="rect">
            <a:avLst/>
          </a:prstGeom>
        </p:spPr>
        <p:txBody>
          <a:bodyPr vert="horz" lIns="310903" tIns="155500" rIns="310903" bIns="155500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defTabSz="1554738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ea typeface="+mn-ea"/>
              </a:rPr>
              <a:t>University Advancement and Marketing  |  2010</a:t>
            </a: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pic>
        <p:nvPicPr>
          <p:cNvPr id="5" name="Picture 4" descr="title-background-02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-19039" y="1"/>
            <a:ext cx="33334024" cy="222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752" r:id="rId8"/>
    <p:sldLayoutId id="2147483753" r:id="rId9"/>
  </p:sldLayoutIdLst>
  <p:txStyles>
    <p:titleStyle>
      <a:lvl1pPr algn="ctr" defTabSz="1554738" rtl="0" eaLnBrk="1" latinLnBrk="0" hangingPunct="1">
        <a:spcBef>
          <a:spcPct val="0"/>
        </a:spcBef>
        <a:buNone/>
        <a:defRPr sz="151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6068" indent="-1166068" algn="l" defTabSz="1554738" rtl="0" eaLnBrk="1" latinLnBrk="0" hangingPunct="1">
        <a:spcBef>
          <a:spcPct val="20000"/>
        </a:spcBef>
        <a:buFont typeface="Arial"/>
        <a:buNone/>
        <a:defRPr sz="11001" b="1" kern="1200" baseline="0">
          <a:solidFill>
            <a:schemeClr val="tx1"/>
          </a:solidFill>
          <a:latin typeface="Helvetica"/>
          <a:ea typeface="+mn-ea"/>
          <a:cs typeface="Helvetica"/>
        </a:defRPr>
      </a:lvl1pPr>
      <a:lvl2pPr marL="2526458" indent="-971710" algn="l" defTabSz="1554738" rtl="0" eaLnBrk="1" latinLnBrk="0" hangingPunct="1">
        <a:spcBef>
          <a:spcPct val="20000"/>
        </a:spcBef>
        <a:buClr>
          <a:srgbClr val="F1B82E"/>
        </a:buClr>
        <a:buSzPct val="100000"/>
        <a:buFont typeface="Menlo Bold"/>
        <a:buChar char="■"/>
        <a:defRPr sz="96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3886848" indent="-777349" algn="l" defTabSz="1554738" rtl="0" eaLnBrk="1" latinLnBrk="0" hangingPunct="1">
        <a:spcBef>
          <a:spcPct val="20000"/>
        </a:spcBef>
        <a:buClr>
          <a:srgbClr val="F1B82E"/>
        </a:buClr>
        <a:buFont typeface="Lucida Grande"/>
        <a:buChar char="▪"/>
        <a:defRPr sz="82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5441586" indent="-777349" algn="l" defTabSz="1554738" rtl="0" eaLnBrk="1" latinLnBrk="0" hangingPunct="1">
        <a:spcBef>
          <a:spcPct val="20000"/>
        </a:spcBef>
        <a:buClr>
          <a:srgbClr val="F1B82E"/>
        </a:buClr>
        <a:buFont typeface="Apple Symbols"/>
        <a:buChar char="▪"/>
        <a:defRPr sz="69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6996324" indent="-777349" algn="l" defTabSz="1554738" rtl="0" eaLnBrk="1" latinLnBrk="0" hangingPunct="1">
        <a:spcBef>
          <a:spcPct val="20000"/>
        </a:spcBef>
        <a:buClr>
          <a:srgbClr val="F1B82E"/>
        </a:buClr>
        <a:buFont typeface="Lucida Grande"/>
        <a:buChar char="⁃"/>
        <a:defRPr sz="69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8551069" indent="-777349" algn="l" defTabSz="1554738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05803" indent="-777349" algn="l" defTabSz="1554738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0538" indent="-777349" algn="l" defTabSz="1554738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215276" indent="-777349" algn="l" defTabSz="1554738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54738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54738" algn="l" defTabSz="1554738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09479" algn="l" defTabSz="1554738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664211" algn="l" defTabSz="1554738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18955" algn="l" defTabSz="1554738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773693" algn="l" defTabSz="1554738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328434" algn="l" defTabSz="1554738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883169" algn="l" defTabSz="1554738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437903" algn="l" defTabSz="1554738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5944" y="5062995"/>
            <a:ext cx="18886536" cy="14075904"/>
          </a:xfrm>
          <a:prstGeom prst="rect">
            <a:avLst/>
          </a:prstGeom>
        </p:spPr>
        <p:txBody>
          <a:bodyPr vert="horz" wrap="square" lIns="311294" tIns="155688" rIns="311294" bIns="15568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052107"/>
            <a:ext cx="29626560" cy="1168400"/>
          </a:xfrm>
          <a:prstGeom prst="rect">
            <a:avLst/>
          </a:prstGeom>
        </p:spPr>
        <p:txBody>
          <a:bodyPr vert="horz" lIns="311294" tIns="155688" rIns="311294" bIns="155688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defTabSz="1556675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ea typeface="+mn-ea"/>
              </a:rPr>
              <a:t>University Advancement and Marketing  |  2010</a:t>
            </a: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pic>
        <p:nvPicPr>
          <p:cNvPr id="6" name="Picture 5" descr="FSU-Presentation-Template-2.eps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607" y="0"/>
            <a:ext cx="32903186" cy="219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1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50" r:id="rId8"/>
    <p:sldLayoutId id="2147483751" r:id="rId9"/>
    <p:sldLayoutId id="2147483707" r:id="rId10"/>
  </p:sldLayoutIdLst>
  <p:txStyles>
    <p:titleStyle>
      <a:lvl1pPr algn="ctr" defTabSz="1556675" rtl="0" eaLnBrk="1" latinLnBrk="0" hangingPunct="1">
        <a:spcBef>
          <a:spcPct val="0"/>
        </a:spcBef>
        <a:buNone/>
        <a:defRPr sz="151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7524" indent="-1167524" algn="l" defTabSz="1556675" rtl="0" eaLnBrk="1" latinLnBrk="0" hangingPunct="1">
        <a:spcBef>
          <a:spcPct val="20000"/>
        </a:spcBef>
        <a:buFont typeface="Arial"/>
        <a:buNone/>
        <a:defRPr sz="11001" b="1" kern="1200" baseline="0">
          <a:solidFill>
            <a:schemeClr val="tx1"/>
          </a:solidFill>
          <a:latin typeface="Helvetica"/>
          <a:ea typeface="+mn-ea"/>
          <a:cs typeface="Helvetica"/>
        </a:defRPr>
      </a:lvl1pPr>
      <a:lvl2pPr marL="2529612" indent="-972927" algn="l" defTabSz="1556675" rtl="0" eaLnBrk="1" latinLnBrk="0" hangingPunct="1">
        <a:spcBef>
          <a:spcPct val="20000"/>
        </a:spcBef>
        <a:buClr>
          <a:srgbClr val="F1B82E"/>
        </a:buClr>
        <a:buSzPct val="100000"/>
        <a:buFont typeface="Menlo Bold"/>
        <a:buChar char="■"/>
        <a:defRPr sz="96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3891700" indent="-778322" algn="l" defTabSz="1556675" rtl="0" eaLnBrk="1" latinLnBrk="0" hangingPunct="1">
        <a:spcBef>
          <a:spcPct val="20000"/>
        </a:spcBef>
        <a:buClr>
          <a:srgbClr val="F1B82E"/>
        </a:buClr>
        <a:buFont typeface="Lucida Grande"/>
        <a:buChar char="▪"/>
        <a:defRPr sz="82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5448374" indent="-778322" algn="l" defTabSz="1556675" rtl="0" eaLnBrk="1" latinLnBrk="0" hangingPunct="1">
        <a:spcBef>
          <a:spcPct val="20000"/>
        </a:spcBef>
        <a:buClr>
          <a:srgbClr val="F1B82E"/>
        </a:buClr>
        <a:buFont typeface="Apple Symbols"/>
        <a:buChar char="▪"/>
        <a:defRPr sz="69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7005054" indent="-778322" algn="l" defTabSz="1556675" rtl="0" eaLnBrk="1" latinLnBrk="0" hangingPunct="1">
        <a:spcBef>
          <a:spcPct val="20000"/>
        </a:spcBef>
        <a:buClr>
          <a:srgbClr val="F1B82E"/>
        </a:buClr>
        <a:buFont typeface="Lucida Grande"/>
        <a:buChar char="⁃"/>
        <a:defRPr sz="69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8561739" indent="-778322" algn="l" defTabSz="155667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18417" indent="-778322" algn="l" defTabSz="155667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675086" indent="-778322" algn="l" defTabSz="155667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231768" indent="-778322" algn="l" defTabSz="155667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5667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56675" algn="l" defTabSz="155667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13354" algn="l" defTabSz="155667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670033" algn="l" defTabSz="155667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26717" algn="l" defTabSz="155667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783396" algn="l" defTabSz="155667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340075" algn="l" defTabSz="155667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896747" algn="l" defTabSz="155667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453425" algn="l" defTabSz="1556675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graphic_2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" y="-2"/>
            <a:ext cx="33163175" cy="2210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5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ctr" defTabSz="1565244" rtl="0" eaLnBrk="1" latinLnBrk="0" hangingPunct="1">
        <a:spcBef>
          <a:spcPct val="0"/>
        </a:spcBef>
        <a:buNone/>
        <a:defRPr sz="151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3936" indent="-1173936" algn="l" defTabSz="1565244" rtl="0" eaLnBrk="1" latinLnBrk="0" hangingPunct="1">
        <a:spcBef>
          <a:spcPct val="20000"/>
        </a:spcBef>
        <a:buFont typeface="Arial"/>
        <a:buNone/>
        <a:defRPr sz="11001" b="1" kern="1200" baseline="0">
          <a:solidFill>
            <a:schemeClr val="tx1"/>
          </a:solidFill>
          <a:latin typeface="Helvetica"/>
          <a:ea typeface="+mn-ea"/>
          <a:cs typeface="Helvetica"/>
        </a:defRPr>
      </a:lvl1pPr>
      <a:lvl2pPr marL="2543525" indent="-978282" algn="l" defTabSz="1565244" rtl="0" eaLnBrk="1" latinLnBrk="0" hangingPunct="1">
        <a:spcBef>
          <a:spcPct val="20000"/>
        </a:spcBef>
        <a:buClr>
          <a:srgbClr val="F1B82E"/>
        </a:buClr>
        <a:buSzPct val="100000"/>
        <a:buFont typeface="Menlo Bold"/>
        <a:buChar char="■"/>
        <a:defRPr sz="96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3913109" indent="-782622" algn="l" defTabSz="1565244" rtl="0" eaLnBrk="1" latinLnBrk="0" hangingPunct="1">
        <a:spcBef>
          <a:spcPct val="20000"/>
        </a:spcBef>
        <a:buClr>
          <a:srgbClr val="F1B82E"/>
        </a:buClr>
        <a:buFont typeface="Lucida Grande"/>
        <a:buChar char="▪"/>
        <a:defRPr sz="82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5478352" indent="-782622" algn="l" defTabSz="1565244" rtl="0" eaLnBrk="1" latinLnBrk="0" hangingPunct="1">
        <a:spcBef>
          <a:spcPct val="20000"/>
        </a:spcBef>
        <a:buClr>
          <a:srgbClr val="F1B82E"/>
        </a:buClr>
        <a:buFont typeface="Apple Symbols"/>
        <a:buChar char="▪"/>
        <a:defRPr sz="69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7043598" indent="-782622" algn="l" defTabSz="1565244" rtl="0" eaLnBrk="1" latinLnBrk="0" hangingPunct="1">
        <a:spcBef>
          <a:spcPct val="20000"/>
        </a:spcBef>
        <a:buClr>
          <a:srgbClr val="F1B82E"/>
        </a:buClr>
        <a:buFont typeface="Lucida Grande"/>
        <a:buChar char="⁃"/>
        <a:defRPr sz="69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8608842" indent="-782622" algn="l" defTabSz="1565244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74089" indent="-782622" algn="l" defTabSz="1565244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39332" indent="-782622" algn="l" defTabSz="1565244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04575" indent="-782622" algn="l" defTabSz="1565244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524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5244" algn="l" defTabSz="156524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0487" algn="l" defTabSz="156524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695730" algn="l" defTabSz="156524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60977" algn="l" defTabSz="156524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26221" algn="l" defTabSz="156524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391467" algn="l" defTabSz="156524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56714" algn="l" defTabSz="156524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21954" algn="l" defTabSz="156524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graphic_4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"/>
            <a:ext cx="33194761" cy="221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3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ctr" defTabSz="1567588" rtl="0" eaLnBrk="1" latinLnBrk="0" hangingPunct="1">
        <a:spcBef>
          <a:spcPct val="0"/>
        </a:spcBef>
        <a:buNone/>
        <a:defRPr sz="151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92" indent="-1175692" algn="l" defTabSz="1567588" rtl="0" eaLnBrk="1" latinLnBrk="0" hangingPunct="1">
        <a:spcBef>
          <a:spcPct val="20000"/>
        </a:spcBef>
        <a:buFont typeface="Arial"/>
        <a:buNone/>
        <a:defRPr sz="11001" b="1" kern="1200" baseline="0">
          <a:solidFill>
            <a:schemeClr val="tx1"/>
          </a:solidFill>
          <a:latin typeface="Helvetica"/>
          <a:ea typeface="+mn-ea"/>
          <a:cs typeface="Helvetica"/>
        </a:defRPr>
      </a:lvl1pPr>
      <a:lvl2pPr marL="2547331" indent="-979743" algn="l" defTabSz="1567588" rtl="0" eaLnBrk="1" latinLnBrk="0" hangingPunct="1">
        <a:spcBef>
          <a:spcPct val="20000"/>
        </a:spcBef>
        <a:buClr>
          <a:srgbClr val="F1B82E"/>
        </a:buClr>
        <a:buSzPct val="100000"/>
        <a:buFont typeface="Menlo Bold"/>
        <a:buChar char="■"/>
        <a:defRPr sz="96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3918972" indent="-783795" algn="l" defTabSz="1567588" rtl="0" eaLnBrk="1" latinLnBrk="0" hangingPunct="1">
        <a:spcBef>
          <a:spcPct val="20000"/>
        </a:spcBef>
        <a:buClr>
          <a:srgbClr val="F1B82E"/>
        </a:buClr>
        <a:buFont typeface="Lucida Grande"/>
        <a:buChar char="▪"/>
        <a:defRPr sz="82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5486560" indent="-783795" algn="l" defTabSz="1567588" rtl="0" eaLnBrk="1" latinLnBrk="0" hangingPunct="1">
        <a:spcBef>
          <a:spcPct val="20000"/>
        </a:spcBef>
        <a:buClr>
          <a:srgbClr val="F1B82E"/>
        </a:buClr>
        <a:buFont typeface="Apple Symbols"/>
        <a:buChar char="▪"/>
        <a:defRPr sz="69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7054149" indent="-783795" algn="l" defTabSz="1567588" rtl="0" eaLnBrk="1" latinLnBrk="0" hangingPunct="1">
        <a:spcBef>
          <a:spcPct val="20000"/>
        </a:spcBef>
        <a:buClr>
          <a:srgbClr val="F1B82E"/>
        </a:buClr>
        <a:buFont typeface="Lucida Grande"/>
        <a:buChar char="⁃"/>
        <a:defRPr sz="69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8621737" indent="-783795" algn="l" defTabSz="1567588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9325" indent="-783795" algn="l" defTabSz="1567588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915" indent="-783795" algn="l" defTabSz="1567588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4504" indent="-783795" algn="l" defTabSz="1567588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588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88" algn="l" defTabSz="1567588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177" algn="l" defTabSz="1567588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766" algn="l" defTabSz="1567588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355" algn="l" defTabSz="1567588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943" algn="l" defTabSz="1567588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532" algn="l" defTabSz="1567588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3120" algn="l" defTabSz="1567588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709" algn="l" defTabSz="1567588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00808" y="2622652"/>
            <a:ext cx="167449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C000"/>
                </a:solidFill>
                <a:latin typeface="Kristen ITC" panose="03050502040202030202" pitchFamily="66" charset="0"/>
              </a:rPr>
              <a:t>“Better Health, Better Education”</a:t>
            </a:r>
          </a:p>
          <a:p>
            <a:pPr algn="ctr"/>
            <a:r>
              <a:rPr lang="en-US" sz="7200" dirty="0">
                <a:solidFill>
                  <a:srgbClr val="FFC000"/>
                </a:solidFill>
                <a:latin typeface="+mj-lt"/>
              </a:rPr>
              <a:t>Anita Riddle, BSN, 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5890" y="5163337"/>
            <a:ext cx="7829550" cy="65864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Purpose</a:t>
            </a:r>
          </a:p>
          <a:p>
            <a:r>
              <a:rPr lang="en-US" sz="4000" dirty="0">
                <a:solidFill>
                  <a:schemeClr val="bg1"/>
                </a:solidFill>
              </a:rPr>
              <a:t>The purpose of this study is to examine the role of the school nurse as a primary </a:t>
            </a:r>
            <a:r>
              <a:rPr lang="en-US" sz="4000" dirty="0" smtClean="0">
                <a:solidFill>
                  <a:schemeClr val="bg1"/>
                </a:solidFill>
              </a:rPr>
              <a:t>and secondary health </a:t>
            </a:r>
            <a:r>
              <a:rPr lang="en-US" sz="4000" dirty="0">
                <a:solidFill>
                  <a:schemeClr val="bg1"/>
                </a:solidFill>
              </a:rPr>
              <a:t>care </a:t>
            </a:r>
            <a:r>
              <a:rPr lang="en-US" sz="4000" dirty="0" smtClean="0">
                <a:solidFill>
                  <a:schemeClr val="bg1"/>
                </a:solidFill>
              </a:rPr>
              <a:t>provider, </a:t>
            </a:r>
            <a:r>
              <a:rPr lang="en-US" sz="4000" dirty="0">
                <a:solidFill>
                  <a:schemeClr val="bg1"/>
                </a:solidFill>
              </a:rPr>
              <a:t>and their impact on the Type 1 Diabetic (T1DM) students’ HbA1c, compared to students receiving diabetic case management provided by unlicensed personnel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17152" y="5244920"/>
            <a:ext cx="9001125" cy="41242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Method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4000" dirty="0" smtClean="0"/>
              <a:t>Systematic literature review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4000" dirty="0" smtClean="0"/>
              <a:t>School nurses effect on T1DM students and Hba1c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4000" dirty="0" smtClean="0"/>
              <a:t>Studies (n=11)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4000" dirty="0" smtClean="0"/>
              <a:t>Limited research available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802443" y="5924044"/>
            <a:ext cx="10622004" cy="53553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Background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</a:rPr>
              <a:t>15,600 new T1DM diagnosis annually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</a:rPr>
              <a:t>Many managed by unlicensed school personnel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</a:rPr>
              <a:t>T1DM students at risk for poor attendance, academic performance and poorly controlled Hba1c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3671392" y="12846772"/>
            <a:ext cx="11497356" cy="35170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Results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/>
              <a:t>2 studies support decrease in student’s Hba1c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/>
              <a:t>Decreased absenteeism, improved academics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/>
              <a:t>Many positive outcomes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/>
              <a:t>No significance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6642" y="14588458"/>
            <a:ext cx="11504307" cy="41242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Implications and Implementation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/>
              <a:t>6 month study designed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/>
              <a:t>School nurses as diabetic case managers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/>
              <a:t>Hba1c pre-study, 3 months and post study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/>
              <a:t>Convenience sample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/>
              <a:t>9 public school districts in Calhoun County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3665121" y="17825498"/>
            <a:ext cx="18916650" cy="25237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Conclusion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School nurses serve as primary and secondary health care providers, and have a strong potential to lower Hba1c in T1DM students.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852" y="11874045"/>
            <a:ext cx="8785097" cy="2731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8756597"/>
            <a:ext cx="13544644" cy="21404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6050" y="9683070"/>
            <a:ext cx="7715250" cy="8090579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9624037" y="8359384"/>
            <a:ext cx="978408" cy="4846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1606727" y="8117068"/>
            <a:ext cx="978408" cy="4846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3508059" y="11068581"/>
            <a:ext cx="1079086" cy="6035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2465558" y="14716198"/>
            <a:ext cx="1079086" cy="603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00964" y="18110801"/>
            <a:ext cx="1154606" cy="64579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214725" y="10728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1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3759</TotalTime>
  <Words>181</Words>
  <Application>Microsoft Office PowerPoint</Application>
  <PresentationFormat>Custom</PresentationFormat>
  <Paragraphs>26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6" baseType="lpstr">
      <vt:lpstr>ＭＳ Ｐゴシック</vt:lpstr>
      <vt:lpstr>Apple Symbols</vt:lpstr>
      <vt:lpstr>Arial</vt:lpstr>
      <vt:lpstr>Calibri</vt:lpstr>
      <vt:lpstr>Helvetica</vt:lpstr>
      <vt:lpstr>Kristen ITC</vt:lpstr>
      <vt:lpstr>Lucida Grande</vt:lpstr>
      <vt:lpstr>Menlo Bold</vt:lpstr>
      <vt:lpstr>Wingdings</vt:lpstr>
      <vt:lpstr>2_Office Theme</vt:lpstr>
      <vt:lpstr>1_Office Theme</vt:lpstr>
      <vt:lpstr>3_Office Theme</vt:lpstr>
      <vt:lpstr>4_Office Theme</vt:lpstr>
      <vt:lpstr>5_Office Theme</vt:lpstr>
      <vt:lpstr>6_Office Theme</vt:lpstr>
      <vt:lpstr>PowerPoint Presentation</vt:lpstr>
    </vt:vector>
  </TitlesOfParts>
  <Company>Michigan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nickols</dc:creator>
  <cp:lastModifiedBy>Anita Riddle</cp:lastModifiedBy>
  <cp:revision>167</cp:revision>
  <dcterms:created xsi:type="dcterms:W3CDTF">2010-10-15T18:28:36Z</dcterms:created>
  <dcterms:modified xsi:type="dcterms:W3CDTF">2014-04-27T04:26:03Z</dcterms:modified>
</cp:coreProperties>
</file>